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1"/>
  </p:notesMasterIdLst>
  <p:handoutMasterIdLst>
    <p:handoutMasterId r:id="rId22"/>
  </p:handoutMasterIdLst>
  <p:sldIdLst>
    <p:sldId id="355" r:id="rId2"/>
    <p:sldId id="364" r:id="rId3"/>
    <p:sldId id="367" r:id="rId4"/>
    <p:sldId id="370" r:id="rId5"/>
    <p:sldId id="372" r:id="rId6"/>
    <p:sldId id="378" r:id="rId7"/>
    <p:sldId id="385" r:id="rId8"/>
    <p:sldId id="381" r:id="rId9"/>
    <p:sldId id="382" r:id="rId10"/>
    <p:sldId id="384" r:id="rId11"/>
    <p:sldId id="386" r:id="rId12"/>
    <p:sldId id="388" r:id="rId13"/>
    <p:sldId id="390" r:id="rId14"/>
    <p:sldId id="389" r:id="rId15"/>
    <p:sldId id="393" r:id="rId16"/>
    <p:sldId id="394" r:id="rId17"/>
    <p:sldId id="392" r:id="rId18"/>
    <p:sldId id="400" r:id="rId19"/>
    <p:sldId id="260" r:id="rId20"/>
  </p:sldIdLst>
  <p:sldSz cx="9144000" cy="6858000" type="screen4x3"/>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Modern Swiss" id="{FD2B0C0D-84C0-42ED-88AF-E5F83906AE8B}">
          <p14:sldIdLst>
            <p14:sldId id="355"/>
            <p14:sldId id="364"/>
            <p14:sldId id="367"/>
            <p14:sldId id="370"/>
            <p14:sldId id="372"/>
            <p14:sldId id="378"/>
            <p14:sldId id="385"/>
            <p14:sldId id="381"/>
            <p14:sldId id="382"/>
            <p14:sldId id="384"/>
            <p14:sldId id="386"/>
            <p14:sldId id="388"/>
            <p14:sldId id="390"/>
            <p14:sldId id="389"/>
            <p14:sldId id="393"/>
            <p14:sldId id="394"/>
            <p14:sldId id="392"/>
            <p14:sldId id="400"/>
            <p14:sldId id="260"/>
          </p14:sldIdLst>
        </p14:section>
      </p14:sectionLst>
    </p:ext>
    <p:ext uri="{EFAFB233-063F-42B5-8137-9DF3F51BA10A}">
      <p15:sldGuideLst xmlns:p15="http://schemas.microsoft.com/office/powerpoint/2012/main">
        <p15:guide id="1" orient="horz" pos="2496" userDrawn="1">
          <p15:clr>
            <a:srgbClr val="A4A3A4"/>
          </p15:clr>
        </p15:guide>
        <p15:guide id="2" pos="2880">
          <p15:clr>
            <a:srgbClr val="A4A3A4"/>
          </p15:clr>
        </p15:guide>
      </p15:sldGuideLst>
    </p:ext>
    <p:ext uri="{2D200454-40CA-4A62-9FC3-DE9A4176ACB9}">
      <p15:notesGuideLst xmlns:p15="http://schemas.microsoft.com/office/powerpoint/2012/main">
        <p15:guide id="1" orient="horz" pos="2928" userDrawn="1">
          <p15:clr>
            <a:srgbClr val="A4A3A4"/>
          </p15:clr>
        </p15:guide>
        <p15:guide id="2" pos="2160"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art Wyman" initials="BW" lastIdx="1" clrIdx="0"/>
  <p:cmAuthor id="2" name="Bart Wyman" initials="BW [2]" lastIdx="1" clrIdx="1"/>
  <p:cmAuthor id="3" name="Bart Wyman" initials="BW [3]" lastIdx="1" clrIdx="2"/>
  <p:cmAuthor id="4" name="Bart Wyman" initials="BW [4]" lastIdx="1" clrIdx="3"/>
  <p:cmAuthor id="5" name="Max Manworren" initials="MM" lastIdx="2" clrIdx="4"/>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6D1F0"/>
    <a:srgbClr val="ADB3B4"/>
    <a:srgbClr val="17B1CB"/>
    <a:srgbClr val="31CCE8"/>
    <a:srgbClr val="E7F3F4"/>
    <a:srgbClr val="F3F9FA"/>
    <a:srgbClr val="F7F7F7"/>
    <a:srgbClr val="CCCC00"/>
    <a:srgbClr val="118E97"/>
    <a:srgbClr val="1184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64" autoAdjust="0"/>
    <p:restoredTop sz="68425" autoAdjust="0"/>
  </p:normalViewPr>
  <p:slideViewPr>
    <p:cSldViewPr snapToGrid="0" snapToObjects="1">
      <p:cViewPr varScale="1">
        <p:scale>
          <a:sx n="85" d="100"/>
          <a:sy n="85" d="100"/>
        </p:scale>
        <p:origin x="2760" y="160"/>
      </p:cViewPr>
      <p:guideLst>
        <p:guide orient="horz" pos="2496"/>
        <p:guide pos="2880"/>
      </p:guideLst>
    </p:cSldViewPr>
  </p:slideViewPr>
  <p:notesTextViewPr>
    <p:cViewPr>
      <p:scale>
        <a:sx n="1" d="1"/>
        <a:sy n="1" d="1"/>
      </p:scale>
      <p:origin x="0" y="0"/>
    </p:cViewPr>
  </p:notesTextViewPr>
  <p:sorterViewPr>
    <p:cViewPr>
      <p:scale>
        <a:sx n="100" d="100"/>
        <a:sy n="100" d="100"/>
      </p:scale>
      <p:origin x="0" y="-480"/>
    </p:cViewPr>
  </p:sorterViewPr>
  <p:notesViewPr>
    <p:cSldViewPr snapToGrid="0" snapToObjects="1">
      <p:cViewPr varScale="1">
        <p:scale>
          <a:sx n="64" d="100"/>
          <a:sy n="64" d="100"/>
        </p:scale>
        <p:origin x="3115" y="72"/>
      </p:cViewPr>
      <p:guideLst>
        <p:guide orient="horz" pos="2928"/>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3">
  <dgm:title val=""/>
  <dgm:desc val=""/>
  <dgm:catLst>
    <dgm:cat type="accent1" pri="11300"/>
  </dgm:catLst>
  <dgm:styleLbl name="node0">
    <dgm:fillClrLst meth="repeat">
      <a:schemeClr val="accent1">
        <a:shade val="80000"/>
      </a:schemeClr>
    </dgm:fillClrLst>
    <dgm:linClrLst meth="repeat">
      <a:schemeClr val="lt1"/>
    </dgm:linClrLst>
    <dgm:effectClrLst/>
    <dgm:txLinClrLst/>
    <dgm:txFillClrLst/>
    <dgm:txEffectClrLst/>
  </dgm:styleLbl>
  <dgm:styleLbl name="alignNode1">
    <dgm:fillClrLst>
      <a:schemeClr val="accent1">
        <a:shade val="80000"/>
      </a:schemeClr>
      <a:schemeClr val="accent1">
        <a:tint val="70000"/>
      </a:schemeClr>
    </dgm:fillClrLst>
    <dgm:linClrLst>
      <a:schemeClr val="accent1">
        <a:shade val="80000"/>
      </a:schemeClr>
      <a:schemeClr val="accent1">
        <a:tint val="70000"/>
      </a:schemeClr>
    </dgm:linClrLst>
    <dgm:effectClrLst/>
    <dgm:txLinClrLst/>
    <dgm:txFillClrLst/>
    <dgm:txEffectClrLst/>
  </dgm:styleLbl>
  <dgm:styleLbl name="node1">
    <dgm:fillClrLst>
      <a:schemeClr val="accent1">
        <a:shade val="80000"/>
      </a:schemeClr>
      <a:schemeClr val="accent1">
        <a:tint val="70000"/>
      </a:schemeClr>
    </dgm:fillClrLst>
    <dgm:linClrLst meth="repeat">
      <a:schemeClr val="lt1"/>
    </dgm:linClrLst>
    <dgm:effectClrLst/>
    <dgm:txLinClrLst/>
    <dgm:txFillClrLst/>
    <dgm:txEffectClrLst/>
  </dgm:styleLbl>
  <dgm:styleLbl name="lnNode1">
    <dgm:fillClrLst>
      <a:schemeClr val="accent1">
        <a:shade val="80000"/>
      </a:schemeClr>
      <a:schemeClr val="accent1">
        <a:tint val="7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tint val="70000"/>
        <a:alpha val="50000"/>
      </a:schemeClr>
    </dgm:fillClrLst>
    <dgm:linClrLst meth="repeat">
      <a:schemeClr val="lt1"/>
    </dgm:linClrLst>
    <dgm:effectClrLst/>
    <dgm:txLinClrLst/>
    <dgm:txFillClrLst/>
    <dgm:txEffectClrLst/>
  </dgm:styleLbl>
  <dgm:styleLbl name="node2">
    <dgm:fillClrLst>
      <a:schemeClr val="accent1">
        <a:tint val="99000"/>
      </a:schemeClr>
    </dgm:fillClrLst>
    <dgm:linClrLst meth="repeat">
      <a:schemeClr val="lt1"/>
    </dgm:linClrLst>
    <dgm:effectClrLst/>
    <dgm:txLinClrLst/>
    <dgm:txFillClrLst/>
    <dgm:txEffectClrLst/>
  </dgm:styleLbl>
  <dgm:styleLbl name="node3">
    <dgm:fillClrLst>
      <a:schemeClr val="accent1">
        <a:tint val="80000"/>
      </a:schemeClr>
    </dgm:fillClrLst>
    <dgm:linClrLst meth="repeat">
      <a:schemeClr val="lt1"/>
    </dgm:linClrLst>
    <dgm:effectClrLst/>
    <dgm:txLinClrLst/>
    <dgm:txFillClrLst/>
    <dgm:txEffectClrLst/>
  </dgm:styleLbl>
  <dgm:styleLbl name="node4">
    <dgm:fillClrLst>
      <a:schemeClr val="accent1">
        <a:tint val="70000"/>
      </a:schemeClr>
    </dgm:fillClrLst>
    <dgm:linClrLst meth="repeat">
      <a:schemeClr val="lt1"/>
    </dgm:linClrLst>
    <dgm:effectClrLst/>
    <dgm:txLinClrLst/>
    <dgm:txFillClrLst/>
    <dgm:txEffectClrLst/>
  </dgm:styleLbl>
  <dgm:styleLbl name="f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dgm:txEffectClrLst/>
  </dgm:styleLbl>
  <dgm:styleLbl name="f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bgSibTrans2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lt1"/>
    </dgm:txFillClrLst>
    <dgm:txEffectClrLst/>
  </dgm:styleLbl>
  <dgm:styleLbl name="sibTrans1D1">
    <dgm:fillClrLst>
      <a:schemeClr val="accent1">
        <a:shade val="90000"/>
      </a:schemeClr>
      <a:schemeClr val="accent1">
        <a:tint val="70000"/>
      </a:schemeClr>
    </dgm:fillClrLst>
    <dgm:linClrLst>
      <a:schemeClr val="accent1">
        <a:shade val="90000"/>
      </a:schemeClr>
      <a:schemeClr val="accent1">
        <a:tint val="7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shade val="80000"/>
      </a:schemeClr>
    </dgm:fillClrLst>
    <dgm:linClrLst meth="repeat">
      <a:schemeClr val="lt1"/>
    </dgm:linClrLst>
    <dgm:effectClrLst/>
    <dgm:txLinClrLst/>
    <dgm:txFillClrLst/>
    <dgm:txEffectClrLst/>
  </dgm:styleLbl>
  <dgm:styleLbl name="asst1">
    <dgm:fillClrLst meth="repeat">
      <a:schemeClr val="accent1">
        <a:shade val="80000"/>
      </a:schemeClr>
    </dgm:fillClrLst>
    <dgm:linClrLst meth="repeat">
      <a:schemeClr val="lt1"/>
    </dgm:linClrLst>
    <dgm:effectClrLst/>
    <dgm:txLinClrLst/>
    <dgm:txFillClrLst/>
    <dgm:txEffectClrLst/>
  </dgm:styleLbl>
  <dgm:styleLbl name="asst2">
    <dgm:fillClrLst>
      <a:schemeClr val="accent1">
        <a:tint val="99000"/>
      </a:schemeClr>
    </dgm:fillClrLst>
    <dgm:linClrLst meth="repeat">
      <a:schemeClr val="lt1"/>
    </dgm:linClrLst>
    <dgm:effectClrLst/>
    <dgm:txLinClrLst/>
    <dgm:txFillClrLst/>
    <dgm:txEffectClrLst/>
  </dgm:styleLbl>
  <dgm:styleLbl name="asst3">
    <dgm:fillClrLst>
      <a:schemeClr val="accent1">
        <a:tint val="80000"/>
      </a:schemeClr>
    </dgm:fillClrLst>
    <dgm:linClrLst meth="repeat">
      <a:schemeClr val="lt1"/>
    </dgm:linClrLst>
    <dgm:effectClrLst/>
    <dgm:txLinClrLst/>
    <dgm:txFillClrLst/>
    <dgm:txEffectClrLst/>
  </dgm:styleLbl>
  <dgm:styleLbl name="asst4">
    <dgm:fillClrLst>
      <a:schemeClr val="accent1">
        <a:tint val="70000"/>
      </a:schemeClr>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lt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9000"/>
      </a:schemeClr>
    </dgm:fillClrLst>
    <dgm:linClrLst meth="repeat">
      <a:schemeClr val="accent1">
        <a:tint val="99000"/>
      </a:schemeClr>
    </dgm:linClrLst>
    <dgm:effectClrLst/>
    <dgm:txLinClrLst/>
    <dgm:txFillClrLst meth="repeat">
      <a:schemeClr val="tx1"/>
    </dgm:txFillClrLst>
    <dgm:txEffectClrLst/>
  </dgm:styleLbl>
  <dgm:styleLbl name="parChTrans1D3">
    <dgm:fillClrLst meth="repeat">
      <a:schemeClr val="accent1">
        <a:tint val="80000"/>
      </a:schemeClr>
    </dgm:fillClrLst>
    <dgm:linClrLst meth="repeat">
      <a:schemeClr val="accent1">
        <a:tint val="80000"/>
      </a:schemeClr>
    </dgm:linClrLst>
    <dgm:effectClrLst/>
    <dgm:txLinClrLst/>
    <dgm:txFillClrLst meth="repeat">
      <a:schemeClr val="tx1"/>
    </dgm:txFillClrLst>
    <dgm:txEffectClrLst/>
  </dgm:styleLbl>
  <dgm:styleLbl name="parChTrans1D4">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1">
        <a:shade val="80000"/>
      </a:schemeClr>
      <a:schemeClr val="accent1">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840971-3B38-4749-A46C-BE9050E13AEC}" type="doc">
      <dgm:prSet loTypeId="urn:microsoft.com/office/officeart/2005/8/layout/vList5" loCatId="" qsTypeId="urn:microsoft.com/office/officeart/2005/8/quickstyle/simple4" qsCatId="simple" csTypeId="urn:microsoft.com/office/officeart/2005/8/colors/accent1_3" csCatId="accent1" phldr="1"/>
      <dgm:spPr/>
      <dgm:t>
        <a:bodyPr/>
        <a:lstStyle/>
        <a:p>
          <a:endParaRPr lang="en-US"/>
        </a:p>
      </dgm:t>
    </dgm:pt>
    <dgm:pt modelId="{6F24AF26-EC3C-444E-A22E-E6A0D0EA9797}">
      <dgm:prSet custT="1"/>
      <dgm:spPr/>
      <dgm:t>
        <a:bodyPr/>
        <a:lstStyle/>
        <a:p>
          <a:pPr rtl="0"/>
          <a:r>
            <a:rPr lang="en-US" sz="1800" b="1" dirty="0"/>
            <a:t>Diverse population</a:t>
          </a:r>
        </a:p>
      </dgm:t>
    </dgm:pt>
    <dgm:pt modelId="{C92C1294-0561-E34A-968C-727FB60C2088}" type="parTrans" cxnId="{6C757010-D309-9343-AB1D-A48868CC64FA}">
      <dgm:prSet/>
      <dgm:spPr/>
      <dgm:t>
        <a:bodyPr/>
        <a:lstStyle/>
        <a:p>
          <a:endParaRPr lang="en-US"/>
        </a:p>
      </dgm:t>
    </dgm:pt>
    <dgm:pt modelId="{B6115E3A-F134-7843-A615-70BD870E36D4}" type="sibTrans" cxnId="{6C757010-D309-9343-AB1D-A48868CC64FA}">
      <dgm:prSet/>
      <dgm:spPr/>
      <dgm:t>
        <a:bodyPr/>
        <a:lstStyle/>
        <a:p>
          <a:endParaRPr lang="en-US"/>
        </a:p>
      </dgm:t>
    </dgm:pt>
    <dgm:pt modelId="{C2331524-88A7-3B40-9685-90593384D4CB}">
      <dgm:prSet custT="1"/>
      <dgm:spPr/>
      <dgm:t>
        <a:bodyPr/>
        <a:lstStyle/>
        <a:p>
          <a:pPr rtl="0"/>
          <a:r>
            <a:rPr lang="en-US" sz="1800" b="1" dirty="0"/>
            <a:t>Overlap of pain </a:t>
          </a:r>
          <a:br>
            <a:rPr lang="en-US" sz="1800" b="1" dirty="0"/>
          </a:br>
          <a:r>
            <a:rPr lang="en-US" sz="1800" b="1" dirty="0"/>
            <a:t>and non-pain distress</a:t>
          </a:r>
        </a:p>
      </dgm:t>
    </dgm:pt>
    <dgm:pt modelId="{8332F8F9-3BE5-1D4D-8298-F664422EF804}" type="parTrans" cxnId="{4E39075A-7C54-4D4B-8964-F6FA84B82A9D}">
      <dgm:prSet/>
      <dgm:spPr/>
      <dgm:t>
        <a:bodyPr/>
        <a:lstStyle/>
        <a:p>
          <a:endParaRPr lang="en-US"/>
        </a:p>
      </dgm:t>
    </dgm:pt>
    <dgm:pt modelId="{7A952A6F-67E8-0F4D-B550-AE0778C6532E}" type="sibTrans" cxnId="{4E39075A-7C54-4D4B-8964-F6FA84B82A9D}">
      <dgm:prSet/>
      <dgm:spPr/>
      <dgm:t>
        <a:bodyPr/>
        <a:lstStyle/>
        <a:p>
          <a:endParaRPr lang="en-US"/>
        </a:p>
      </dgm:t>
    </dgm:pt>
    <dgm:pt modelId="{2B7E80AD-0072-BD41-92B3-375B05DC349A}">
      <dgm:prSet custT="1"/>
      <dgm:spPr/>
      <dgm:t>
        <a:bodyPr/>
        <a:lstStyle/>
        <a:p>
          <a:pPr marL="0" rtl="0">
            <a:buFontTx/>
            <a:buNone/>
          </a:pPr>
          <a:r>
            <a:rPr lang="en-US" sz="1600" dirty="0">
              <a:latin typeface="+mn-lt"/>
            </a:rPr>
            <a:t>The diversity of patients cared for in PICUs requires knowledge of multiple methods of assessment</a:t>
          </a:r>
        </a:p>
      </dgm:t>
    </dgm:pt>
    <dgm:pt modelId="{BCBB3840-F93A-6A49-A5FE-C2F94F622D0A}" type="parTrans" cxnId="{E095BFBE-D1FE-6E47-94AB-5DB06DB2C073}">
      <dgm:prSet/>
      <dgm:spPr/>
      <dgm:t>
        <a:bodyPr/>
        <a:lstStyle/>
        <a:p>
          <a:endParaRPr lang="en-US"/>
        </a:p>
      </dgm:t>
    </dgm:pt>
    <dgm:pt modelId="{EA8E6D4E-4C18-1F4C-A465-8B063B599312}" type="sibTrans" cxnId="{E095BFBE-D1FE-6E47-94AB-5DB06DB2C073}">
      <dgm:prSet/>
      <dgm:spPr/>
      <dgm:t>
        <a:bodyPr/>
        <a:lstStyle/>
        <a:p>
          <a:endParaRPr lang="en-US"/>
        </a:p>
      </dgm:t>
    </dgm:pt>
    <dgm:pt modelId="{2F4FF111-C2AA-B24F-A357-7FB6A0D56191}">
      <dgm:prSet custT="1"/>
      <dgm:spPr/>
      <dgm:t>
        <a:bodyPr/>
        <a:lstStyle/>
        <a:p>
          <a:pPr rtl="0"/>
          <a:r>
            <a:rPr lang="en-US" sz="1800" b="1" dirty="0"/>
            <a:t>Fluctuating condition</a:t>
          </a:r>
        </a:p>
      </dgm:t>
    </dgm:pt>
    <dgm:pt modelId="{5D7275D4-D209-754F-9E4A-ED396B6A37F4}" type="parTrans" cxnId="{3C78D38A-5BB5-1440-B2C8-20BCD789421E}">
      <dgm:prSet/>
      <dgm:spPr/>
      <dgm:t>
        <a:bodyPr/>
        <a:lstStyle/>
        <a:p>
          <a:endParaRPr lang="en-US"/>
        </a:p>
      </dgm:t>
    </dgm:pt>
    <dgm:pt modelId="{279F9660-9807-3D44-91B5-EC62C7C9B9BE}" type="sibTrans" cxnId="{3C78D38A-5BB5-1440-B2C8-20BCD789421E}">
      <dgm:prSet/>
      <dgm:spPr/>
      <dgm:t>
        <a:bodyPr/>
        <a:lstStyle/>
        <a:p>
          <a:endParaRPr lang="en-US"/>
        </a:p>
      </dgm:t>
    </dgm:pt>
    <dgm:pt modelId="{42CF4F5B-E328-874B-B400-E97C5F2230F3}">
      <dgm:prSet custT="1"/>
      <dgm:spPr/>
      <dgm:t>
        <a:bodyPr/>
        <a:lstStyle/>
        <a:p>
          <a:pPr marL="0" rtl="0">
            <a:buFontTx/>
            <a:buNone/>
          </a:pPr>
          <a:r>
            <a:rPr lang="en-US" sz="1600" dirty="0">
              <a:latin typeface="+mn-lt"/>
            </a:rPr>
            <a:t>A child’s ability to self-report pain can fluctuate throughout the PICU admission, even during the same shift</a:t>
          </a:r>
        </a:p>
      </dgm:t>
    </dgm:pt>
    <dgm:pt modelId="{40936AFC-850B-454C-A6A0-BEBB2AEA24E5}" type="parTrans" cxnId="{087C3021-3283-D144-8766-8AE1F417EBF9}">
      <dgm:prSet/>
      <dgm:spPr/>
      <dgm:t>
        <a:bodyPr/>
        <a:lstStyle/>
        <a:p>
          <a:endParaRPr lang="en-US"/>
        </a:p>
      </dgm:t>
    </dgm:pt>
    <dgm:pt modelId="{1E6B14AA-65F6-9C40-8384-1E826D12B9A0}" type="sibTrans" cxnId="{087C3021-3283-D144-8766-8AE1F417EBF9}">
      <dgm:prSet/>
      <dgm:spPr/>
      <dgm:t>
        <a:bodyPr/>
        <a:lstStyle/>
        <a:p>
          <a:endParaRPr lang="en-US"/>
        </a:p>
      </dgm:t>
    </dgm:pt>
    <dgm:pt modelId="{6A7135F2-1061-E24E-8F56-8C860B619F39}">
      <dgm:prSet custT="1"/>
      <dgm:spPr/>
      <dgm:t>
        <a:bodyPr/>
        <a:lstStyle/>
        <a:p>
          <a:pPr marL="0" rtl="0">
            <a:buFontTx/>
            <a:buNone/>
          </a:pPr>
          <a:r>
            <a:rPr lang="en-US" sz="1600" dirty="0">
              <a:latin typeface="+mn-lt"/>
            </a:rPr>
            <a:t>Be knowledgeable</a:t>
          </a:r>
          <a:r>
            <a:rPr lang="en-US" sz="1600" baseline="0" dirty="0">
              <a:latin typeface="+mn-lt"/>
            </a:rPr>
            <a:t> of other sources of distress and in </a:t>
          </a:r>
          <a:r>
            <a:rPr lang="en-US" sz="1600" dirty="0">
              <a:latin typeface="+mn-lt"/>
            </a:rPr>
            <a:t>assessment of pain</a:t>
          </a:r>
        </a:p>
      </dgm:t>
    </dgm:pt>
    <dgm:pt modelId="{6A51665C-3C63-664B-B22C-3FA13B570FCE}" type="parTrans" cxnId="{6FDD8564-EC3C-8648-9740-B6684F9B2A5E}">
      <dgm:prSet/>
      <dgm:spPr/>
      <dgm:t>
        <a:bodyPr/>
        <a:lstStyle/>
        <a:p>
          <a:endParaRPr lang="en-US"/>
        </a:p>
      </dgm:t>
    </dgm:pt>
    <dgm:pt modelId="{6D1BFA2C-BBC7-084F-A198-EEB67FD702C6}" type="sibTrans" cxnId="{6FDD8564-EC3C-8648-9740-B6684F9B2A5E}">
      <dgm:prSet/>
      <dgm:spPr/>
      <dgm:t>
        <a:bodyPr/>
        <a:lstStyle/>
        <a:p>
          <a:endParaRPr lang="en-US"/>
        </a:p>
      </dgm:t>
    </dgm:pt>
    <dgm:pt modelId="{EC05F5C6-BE99-7B4F-B925-20D68AE755D8}" type="pres">
      <dgm:prSet presAssocID="{80840971-3B38-4749-A46C-BE9050E13AEC}" presName="Name0" presStyleCnt="0">
        <dgm:presLayoutVars>
          <dgm:dir/>
          <dgm:animLvl val="lvl"/>
          <dgm:resizeHandles val="exact"/>
        </dgm:presLayoutVars>
      </dgm:prSet>
      <dgm:spPr/>
    </dgm:pt>
    <dgm:pt modelId="{DEF80A5A-E165-A346-AD35-9283638FD253}" type="pres">
      <dgm:prSet presAssocID="{6F24AF26-EC3C-444E-A22E-E6A0D0EA9797}" presName="linNode" presStyleCnt="0"/>
      <dgm:spPr/>
    </dgm:pt>
    <dgm:pt modelId="{5A552014-D355-9D4A-B48F-D6B1E2249DE6}" type="pres">
      <dgm:prSet presAssocID="{6F24AF26-EC3C-444E-A22E-E6A0D0EA9797}" presName="parentText" presStyleLbl="node1" presStyleIdx="0" presStyleCnt="3" custScaleX="105190" custLinFactNeighborX="-17" custLinFactNeighborY="-151">
        <dgm:presLayoutVars>
          <dgm:chMax val="1"/>
          <dgm:bulletEnabled val="1"/>
        </dgm:presLayoutVars>
      </dgm:prSet>
      <dgm:spPr/>
    </dgm:pt>
    <dgm:pt modelId="{E8AC1E3B-5AF4-F046-B711-8E4E6D8AF146}" type="pres">
      <dgm:prSet presAssocID="{6F24AF26-EC3C-444E-A22E-E6A0D0EA9797}" presName="descendantText" presStyleLbl="alignAccFollowNode1" presStyleIdx="0" presStyleCnt="3">
        <dgm:presLayoutVars>
          <dgm:bulletEnabled val="1"/>
        </dgm:presLayoutVars>
      </dgm:prSet>
      <dgm:spPr/>
    </dgm:pt>
    <dgm:pt modelId="{402717C7-39C7-FA4C-8A53-7B065D24AFE7}" type="pres">
      <dgm:prSet presAssocID="{B6115E3A-F134-7843-A615-70BD870E36D4}" presName="sp" presStyleCnt="0"/>
      <dgm:spPr/>
    </dgm:pt>
    <dgm:pt modelId="{5B9F3D56-05A7-BD49-9DA5-23C5BC57ADBC}" type="pres">
      <dgm:prSet presAssocID="{2F4FF111-C2AA-B24F-A357-7FB6A0D56191}" presName="linNode" presStyleCnt="0"/>
      <dgm:spPr/>
    </dgm:pt>
    <dgm:pt modelId="{D1E06D08-4C35-6D42-978B-21C5956AF49B}" type="pres">
      <dgm:prSet presAssocID="{2F4FF111-C2AA-B24F-A357-7FB6A0D56191}" presName="parentText" presStyleLbl="node1" presStyleIdx="1" presStyleCnt="3" custScaleX="105190" custLinFactNeighborX="-17" custLinFactNeighborY="-151">
        <dgm:presLayoutVars>
          <dgm:chMax val="1"/>
          <dgm:bulletEnabled val="1"/>
        </dgm:presLayoutVars>
      </dgm:prSet>
      <dgm:spPr/>
    </dgm:pt>
    <dgm:pt modelId="{7F1FD593-7790-3743-B1E5-74963482F8C5}" type="pres">
      <dgm:prSet presAssocID="{2F4FF111-C2AA-B24F-A357-7FB6A0D56191}" presName="descendantText" presStyleLbl="alignAccFollowNode1" presStyleIdx="1" presStyleCnt="3" custScaleY="115051">
        <dgm:presLayoutVars>
          <dgm:bulletEnabled val="1"/>
        </dgm:presLayoutVars>
      </dgm:prSet>
      <dgm:spPr/>
    </dgm:pt>
    <dgm:pt modelId="{4944CA6E-60F4-0449-90D2-986C3064E7D1}" type="pres">
      <dgm:prSet presAssocID="{279F9660-9807-3D44-91B5-EC62C7C9B9BE}" presName="sp" presStyleCnt="0"/>
      <dgm:spPr/>
    </dgm:pt>
    <dgm:pt modelId="{883A6897-0A39-354F-B656-95C889A0E369}" type="pres">
      <dgm:prSet presAssocID="{C2331524-88A7-3B40-9685-90593384D4CB}" presName="linNode" presStyleCnt="0"/>
      <dgm:spPr/>
    </dgm:pt>
    <dgm:pt modelId="{F77D103A-B8E8-454D-9290-35632795744C}" type="pres">
      <dgm:prSet presAssocID="{C2331524-88A7-3B40-9685-90593384D4CB}" presName="parentText" presStyleLbl="node1" presStyleIdx="2" presStyleCnt="3" custScaleX="107122">
        <dgm:presLayoutVars>
          <dgm:chMax val="1"/>
          <dgm:bulletEnabled val="1"/>
        </dgm:presLayoutVars>
      </dgm:prSet>
      <dgm:spPr/>
    </dgm:pt>
    <dgm:pt modelId="{85B1E6E3-EE61-624E-B6D8-24C188580496}" type="pres">
      <dgm:prSet presAssocID="{C2331524-88A7-3B40-9685-90593384D4CB}" presName="descendantText" presStyleLbl="alignAccFollowNode1" presStyleIdx="2" presStyleCnt="3">
        <dgm:presLayoutVars>
          <dgm:bulletEnabled val="1"/>
        </dgm:presLayoutVars>
      </dgm:prSet>
      <dgm:spPr/>
    </dgm:pt>
  </dgm:ptLst>
  <dgm:cxnLst>
    <dgm:cxn modelId="{6C757010-D309-9343-AB1D-A48868CC64FA}" srcId="{80840971-3B38-4749-A46C-BE9050E13AEC}" destId="{6F24AF26-EC3C-444E-A22E-E6A0D0EA9797}" srcOrd="0" destOrd="0" parTransId="{C92C1294-0561-E34A-968C-727FB60C2088}" sibTransId="{B6115E3A-F134-7843-A615-70BD870E36D4}"/>
    <dgm:cxn modelId="{087C3021-3283-D144-8766-8AE1F417EBF9}" srcId="{2F4FF111-C2AA-B24F-A357-7FB6A0D56191}" destId="{42CF4F5B-E328-874B-B400-E97C5F2230F3}" srcOrd="0" destOrd="0" parTransId="{40936AFC-850B-454C-A6A0-BEBB2AEA24E5}" sibTransId="{1E6B14AA-65F6-9C40-8384-1E826D12B9A0}"/>
    <dgm:cxn modelId="{F25AD123-78BA-47D5-8B9C-3FD307B423A5}" type="presOf" srcId="{C2331524-88A7-3B40-9685-90593384D4CB}" destId="{F77D103A-B8E8-454D-9290-35632795744C}" srcOrd="0" destOrd="0" presId="urn:microsoft.com/office/officeart/2005/8/layout/vList5"/>
    <dgm:cxn modelId="{959A5C32-69A8-4BF2-A148-03D93F003D05}" type="presOf" srcId="{2B7E80AD-0072-BD41-92B3-375B05DC349A}" destId="{E8AC1E3B-5AF4-F046-B711-8E4E6D8AF146}" srcOrd="0" destOrd="0" presId="urn:microsoft.com/office/officeart/2005/8/layout/vList5"/>
    <dgm:cxn modelId="{4E39075A-7C54-4D4B-8964-F6FA84B82A9D}" srcId="{80840971-3B38-4749-A46C-BE9050E13AEC}" destId="{C2331524-88A7-3B40-9685-90593384D4CB}" srcOrd="2" destOrd="0" parTransId="{8332F8F9-3BE5-1D4D-8298-F664422EF804}" sibTransId="{7A952A6F-67E8-0F4D-B550-AE0778C6532E}"/>
    <dgm:cxn modelId="{682A1B5B-2F22-4D0B-A032-D066F3606EF7}" type="presOf" srcId="{80840971-3B38-4749-A46C-BE9050E13AEC}" destId="{EC05F5C6-BE99-7B4F-B925-20D68AE755D8}" srcOrd="0" destOrd="0" presId="urn:microsoft.com/office/officeart/2005/8/layout/vList5"/>
    <dgm:cxn modelId="{6FDD8564-EC3C-8648-9740-B6684F9B2A5E}" srcId="{C2331524-88A7-3B40-9685-90593384D4CB}" destId="{6A7135F2-1061-E24E-8F56-8C860B619F39}" srcOrd="0" destOrd="0" parTransId="{6A51665C-3C63-664B-B22C-3FA13B570FCE}" sibTransId="{6D1BFA2C-BBC7-084F-A198-EEB67FD702C6}"/>
    <dgm:cxn modelId="{67695676-5EFA-4F69-9866-7EE032F9F610}" type="presOf" srcId="{42CF4F5B-E328-874B-B400-E97C5F2230F3}" destId="{7F1FD593-7790-3743-B1E5-74963482F8C5}" srcOrd="0" destOrd="0" presId="urn:microsoft.com/office/officeart/2005/8/layout/vList5"/>
    <dgm:cxn modelId="{3C78D38A-5BB5-1440-B2C8-20BCD789421E}" srcId="{80840971-3B38-4749-A46C-BE9050E13AEC}" destId="{2F4FF111-C2AA-B24F-A357-7FB6A0D56191}" srcOrd="1" destOrd="0" parTransId="{5D7275D4-D209-754F-9E4A-ED396B6A37F4}" sibTransId="{279F9660-9807-3D44-91B5-EC62C7C9B9BE}"/>
    <dgm:cxn modelId="{2A768C94-9DAF-4C52-8A43-F5B867C0F121}" type="presOf" srcId="{6A7135F2-1061-E24E-8F56-8C860B619F39}" destId="{85B1E6E3-EE61-624E-B6D8-24C188580496}" srcOrd="0" destOrd="0" presId="urn:microsoft.com/office/officeart/2005/8/layout/vList5"/>
    <dgm:cxn modelId="{1A498BA9-686F-469D-82AE-A284258C9621}" type="presOf" srcId="{6F24AF26-EC3C-444E-A22E-E6A0D0EA9797}" destId="{5A552014-D355-9D4A-B48F-D6B1E2249DE6}" srcOrd="0" destOrd="0" presId="urn:microsoft.com/office/officeart/2005/8/layout/vList5"/>
    <dgm:cxn modelId="{E095BFBE-D1FE-6E47-94AB-5DB06DB2C073}" srcId="{6F24AF26-EC3C-444E-A22E-E6A0D0EA9797}" destId="{2B7E80AD-0072-BD41-92B3-375B05DC349A}" srcOrd="0" destOrd="0" parTransId="{BCBB3840-F93A-6A49-A5FE-C2F94F622D0A}" sibTransId="{EA8E6D4E-4C18-1F4C-A465-8B063B599312}"/>
    <dgm:cxn modelId="{AB80AFE3-92FE-455C-B94D-D49D02D06532}" type="presOf" srcId="{2F4FF111-C2AA-B24F-A357-7FB6A0D56191}" destId="{D1E06D08-4C35-6D42-978B-21C5956AF49B}" srcOrd="0" destOrd="0" presId="urn:microsoft.com/office/officeart/2005/8/layout/vList5"/>
    <dgm:cxn modelId="{770F7507-A507-4F29-A0D0-14F346EFC17D}" type="presParOf" srcId="{EC05F5C6-BE99-7B4F-B925-20D68AE755D8}" destId="{DEF80A5A-E165-A346-AD35-9283638FD253}" srcOrd="0" destOrd="0" presId="urn:microsoft.com/office/officeart/2005/8/layout/vList5"/>
    <dgm:cxn modelId="{363795E8-CFBC-4B48-B1CE-4702AC7EDFD2}" type="presParOf" srcId="{DEF80A5A-E165-A346-AD35-9283638FD253}" destId="{5A552014-D355-9D4A-B48F-D6B1E2249DE6}" srcOrd="0" destOrd="0" presId="urn:microsoft.com/office/officeart/2005/8/layout/vList5"/>
    <dgm:cxn modelId="{806191E7-6702-4B5E-921A-C7BED495905C}" type="presParOf" srcId="{DEF80A5A-E165-A346-AD35-9283638FD253}" destId="{E8AC1E3B-5AF4-F046-B711-8E4E6D8AF146}" srcOrd="1" destOrd="0" presId="urn:microsoft.com/office/officeart/2005/8/layout/vList5"/>
    <dgm:cxn modelId="{33B3715A-329D-401D-9048-791EF77E2B59}" type="presParOf" srcId="{EC05F5C6-BE99-7B4F-B925-20D68AE755D8}" destId="{402717C7-39C7-FA4C-8A53-7B065D24AFE7}" srcOrd="1" destOrd="0" presId="urn:microsoft.com/office/officeart/2005/8/layout/vList5"/>
    <dgm:cxn modelId="{B711BF58-5895-4CF9-928A-5D9A9531CEBD}" type="presParOf" srcId="{EC05F5C6-BE99-7B4F-B925-20D68AE755D8}" destId="{5B9F3D56-05A7-BD49-9DA5-23C5BC57ADBC}" srcOrd="2" destOrd="0" presId="urn:microsoft.com/office/officeart/2005/8/layout/vList5"/>
    <dgm:cxn modelId="{E56C275B-27AE-4390-9216-76856E650CD8}" type="presParOf" srcId="{5B9F3D56-05A7-BD49-9DA5-23C5BC57ADBC}" destId="{D1E06D08-4C35-6D42-978B-21C5956AF49B}" srcOrd="0" destOrd="0" presId="urn:microsoft.com/office/officeart/2005/8/layout/vList5"/>
    <dgm:cxn modelId="{00B56A9E-4CE2-4770-83C5-A9027B70429D}" type="presParOf" srcId="{5B9F3D56-05A7-BD49-9DA5-23C5BC57ADBC}" destId="{7F1FD593-7790-3743-B1E5-74963482F8C5}" srcOrd="1" destOrd="0" presId="urn:microsoft.com/office/officeart/2005/8/layout/vList5"/>
    <dgm:cxn modelId="{CE2CC6E7-8669-444E-84EA-B4B1E32666DF}" type="presParOf" srcId="{EC05F5C6-BE99-7B4F-B925-20D68AE755D8}" destId="{4944CA6E-60F4-0449-90D2-986C3064E7D1}" srcOrd="3" destOrd="0" presId="urn:microsoft.com/office/officeart/2005/8/layout/vList5"/>
    <dgm:cxn modelId="{A704A4B0-BB8F-44F3-92F9-DB947D71DB5C}" type="presParOf" srcId="{EC05F5C6-BE99-7B4F-B925-20D68AE755D8}" destId="{883A6897-0A39-354F-B656-95C889A0E369}" srcOrd="4" destOrd="0" presId="urn:microsoft.com/office/officeart/2005/8/layout/vList5"/>
    <dgm:cxn modelId="{8342ECF0-149D-4504-8FC5-86932F8BE820}" type="presParOf" srcId="{883A6897-0A39-354F-B656-95C889A0E369}" destId="{F77D103A-B8E8-454D-9290-35632795744C}" srcOrd="0" destOrd="0" presId="urn:microsoft.com/office/officeart/2005/8/layout/vList5"/>
    <dgm:cxn modelId="{617F86B0-89B8-4BE8-9898-22E73126B22E}" type="presParOf" srcId="{883A6897-0A39-354F-B656-95C889A0E369}" destId="{85B1E6E3-EE61-624E-B6D8-24C188580496}"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5F19E1F-9DFD-46F8-B9FC-685A7DE30598}" type="doc">
      <dgm:prSet loTypeId="urn:microsoft.com/office/officeart/2005/8/layout/vProcess5" loCatId="process" qsTypeId="urn:microsoft.com/office/officeart/2005/8/quickstyle/simple1" qsCatId="simple" csTypeId="urn:microsoft.com/office/officeart/2005/8/colors/accent1_2" csCatId="accent1" phldr="1"/>
      <dgm:spPr/>
      <dgm:t>
        <a:bodyPr/>
        <a:lstStyle/>
        <a:p>
          <a:endParaRPr lang="en-US"/>
        </a:p>
      </dgm:t>
    </dgm:pt>
    <dgm:pt modelId="{6E85EE61-C263-43A8-BB2E-ECDD99B6F84F}">
      <dgm:prSet phldrT="[Text]" custT="1"/>
      <dgm:spPr/>
      <dgm:t>
        <a:bodyPr/>
        <a:lstStyle/>
        <a:p>
          <a:r>
            <a:rPr lang="en-US" sz="1800" b="1" dirty="0"/>
            <a:t>Try to obtain self-report</a:t>
          </a:r>
        </a:p>
      </dgm:t>
    </dgm:pt>
    <dgm:pt modelId="{BB171ACA-976C-4AE0-AAB5-8F42D7939991}" type="parTrans" cxnId="{A12836D1-50BF-4E7D-88F1-1E0E30A9061A}">
      <dgm:prSet/>
      <dgm:spPr/>
      <dgm:t>
        <a:bodyPr/>
        <a:lstStyle/>
        <a:p>
          <a:endParaRPr lang="en-US" sz="1800" b="1"/>
        </a:p>
      </dgm:t>
    </dgm:pt>
    <dgm:pt modelId="{E4F3393B-2208-434D-B57D-BCE1B4E19CFB}" type="sibTrans" cxnId="{A12836D1-50BF-4E7D-88F1-1E0E30A9061A}">
      <dgm:prSet custT="1"/>
      <dgm:spPr/>
      <dgm:t>
        <a:bodyPr/>
        <a:lstStyle/>
        <a:p>
          <a:endParaRPr lang="en-US" sz="1800" b="1" dirty="0"/>
        </a:p>
      </dgm:t>
    </dgm:pt>
    <dgm:pt modelId="{B14509F1-E906-4BDA-9FE1-88829A046516}">
      <dgm:prSet phldrT="[Text]" custT="1"/>
      <dgm:spPr/>
      <dgm:t>
        <a:bodyPr/>
        <a:lstStyle/>
        <a:p>
          <a:r>
            <a:rPr lang="en-US" sz="1800" b="1" dirty="0"/>
            <a:t>Ask others who know the child well</a:t>
          </a:r>
        </a:p>
      </dgm:t>
    </dgm:pt>
    <dgm:pt modelId="{3BB23B4E-ABAE-4B4D-BC52-9E42C30E20C4}" type="parTrans" cxnId="{ECF06043-4BF7-40E7-9D47-C5E42C117AD5}">
      <dgm:prSet/>
      <dgm:spPr/>
      <dgm:t>
        <a:bodyPr/>
        <a:lstStyle/>
        <a:p>
          <a:endParaRPr lang="en-US" sz="1800" b="1"/>
        </a:p>
      </dgm:t>
    </dgm:pt>
    <dgm:pt modelId="{68D672AC-3087-4D7A-9FDA-8A59A690930F}" type="sibTrans" cxnId="{ECF06043-4BF7-40E7-9D47-C5E42C117AD5}">
      <dgm:prSet custT="1"/>
      <dgm:spPr/>
      <dgm:t>
        <a:bodyPr/>
        <a:lstStyle/>
        <a:p>
          <a:endParaRPr lang="en-US" sz="1800" b="1" dirty="0"/>
        </a:p>
      </dgm:t>
    </dgm:pt>
    <dgm:pt modelId="{F5E13FEE-5E3D-4448-8F16-D941A55C4F8B}">
      <dgm:prSet phldrT="[Text]" custT="1"/>
      <dgm:spPr/>
      <dgm:t>
        <a:bodyPr/>
        <a:lstStyle/>
        <a:p>
          <a:r>
            <a:rPr lang="en-US" sz="1800" b="1" dirty="0"/>
            <a:t>Trial a treatment</a:t>
          </a:r>
        </a:p>
      </dgm:t>
    </dgm:pt>
    <dgm:pt modelId="{7CC1E6A5-BC61-47DD-BDE1-B39D051B325F}" type="parTrans" cxnId="{BC7C54A2-7DB6-4065-B5C9-55FBDFDACD91}">
      <dgm:prSet/>
      <dgm:spPr/>
      <dgm:t>
        <a:bodyPr/>
        <a:lstStyle/>
        <a:p>
          <a:endParaRPr lang="en-US" sz="1800" b="1"/>
        </a:p>
      </dgm:t>
    </dgm:pt>
    <dgm:pt modelId="{91F64F5F-A88B-45DE-A883-C23C3C105292}" type="sibTrans" cxnId="{BC7C54A2-7DB6-4065-B5C9-55FBDFDACD91}">
      <dgm:prSet/>
      <dgm:spPr/>
      <dgm:t>
        <a:bodyPr/>
        <a:lstStyle/>
        <a:p>
          <a:endParaRPr lang="en-US" sz="1800" b="1"/>
        </a:p>
      </dgm:t>
    </dgm:pt>
    <dgm:pt modelId="{C86F3C79-978A-4981-9CA2-B22BA8E2592B}">
      <dgm:prSet phldrT="[Text]" custT="1"/>
      <dgm:spPr/>
      <dgm:t>
        <a:bodyPr/>
        <a:lstStyle/>
        <a:p>
          <a:r>
            <a:rPr lang="en-US" sz="1800" b="1" dirty="0"/>
            <a:t>Observe behaviors </a:t>
          </a:r>
        </a:p>
      </dgm:t>
    </dgm:pt>
    <dgm:pt modelId="{1D4A8730-F8C5-4720-9EC8-A1ED1594C514}" type="parTrans" cxnId="{F983D395-9801-4E58-ABDD-F433E83AF3FF}">
      <dgm:prSet/>
      <dgm:spPr/>
      <dgm:t>
        <a:bodyPr/>
        <a:lstStyle/>
        <a:p>
          <a:endParaRPr lang="en-US" sz="1800" b="1"/>
        </a:p>
      </dgm:t>
    </dgm:pt>
    <dgm:pt modelId="{292FE584-DF56-4CC3-B623-7141710ECDFD}" type="sibTrans" cxnId="{F983D395-9801-4E58-ABDD-F433E83AF3FF}">
      <dgm:prSet custT="1"/>
      <dgm:spPr/>
      <dgm:t>
        <a:bodyPr/>
        <a:lstStyle/>
        <a:p>
          <a:endParaRPr lang="en-US" sz="1800" b="1" dirty="0"/>
        </a:p>
      </dgm:t>
    </dgm:pt>
    <dgm:pt modelId="{2E87C922-CC7B-47EB-B34E-C1E824833E04}">
      <dgm:prSet phldrT="[Text]" custT="1"/>
      <dgm:spPr/>
      <dgm:t>
        <a:bodyPr/>
        <a:lstStyle/>
        <a:p>
          <a:r>
            <a:rPr lang="en-US" sz="1800" b="1" dirty="0"/>
            <a:t>Search for a potential reason for pain</a:t>
          </a:r>
        </a:p>
      </dgm:t>
    </dgm:pt>
    <dgm:pt modelId="{C5300611-C53B-47AE-B185-783C292C5D0C}" type="sibTrans" cxnId="{21C9E31D-5127-46CC-9EEB-4174A8B13B71}">
      <dgm:prSet custT="1"/>
      <dgm:spPr/>
      <dgm:t>
        <a:bodyPr/>
        <a:lstStyle/>
        <a:p>
          <a:endParaRPr lang="en-US" sz="1800" b="1" dirty="0"/>
        </a:p>
      </dgm:t>
    </dgm:pt>
    <dgm:pt modelId="{50592393-A8C8-43E7-85D3-505860A4586F}" type="parTrans" cxnId="{21C9E31D-5127-46CC-9EEB-4174A8B13B71}">
      <dgm:prSet/>
      <dgm:spPr/>
      <dgm:t>
        <a:bodyPr/>
        <a:lstStyle/>
        <a:p>
          <a:endParaRPr lang="en-US" sz="1800" b="1"/>
        </a:p>
      </dgm:t>
    </dgm:pt>
    <dgm:pt modelId="{CDC2B7BB-D742-4E6A-94D8-F44ECA973AF5}" type="pres">
      <dgm:prSet presAssocID="{95F19E1F-9DFD-46F8-B9FC-685A7DE30598}" presName="outerComposite" presStyleCnt="0">
        <dgm:presLayoutVars>
          <dgm:chMax val="5"/>
          <dgm:dir/>
          <dgm:resizeHandles val="exact"/>
        </dgm:presLayoutVars>
      </dgm:prSet>
      <dgm:spPr/>
    </dgm:pt>
    <dgm:pt modelId="{29AAA0BA-9AB5-47FC-90F0-336D6890B503}" type="pres">
      <dgm:prSet presAssocID="{95F19E1F-9DFD-46F8-B9FC-685A7DE30598}" presName="dummyMaxCanvas" presStyleCnt="0">
        <dgm:presLayoutVars/>
      </dgm:prSet>
      <dgm:spPr/>
    </dgm:pt>
    <dgm:pt modelId="{31D67717-925D-42C9-898E-47326B3FB19C}" type="pres">
      <dgm:prSet presAssocID="{95F19E1F-9DFD-46F8-B9FC-685A7DE30598}" presName="FiveNodes_1" presStyleLbl="node1" presStyleIdx="0" presStyleCnt="5">
        <dgm:presLayoutVars>
          <dgm:bulletEnabled val="1"/>
        </dgm:presLayoutVars>
      </dgm:prSet>
      <dgm:spPr/>
    </dgm:pt>
    <dgm:pt modelId="{B4731C19-7F32-490F-AB0B-14083BA0DA52}" type="pres">
      <dgm:prSet presAssocID="{95F19E1F-9DFD-46F8-B9FC-685A7DE30598}" presName="FiveNodes_2" presStyleLbl="node1" presStyleIdx="1" presStyleCnt="5">
        <dgm:presLayoutVars>
          <dgm:bulletEnabled val="1"/>
        </dgm:presLayoutVars>
      </dgm:prSet>
      <dgm:spPr/>
    </dgm:pt>
    <dgm:pt modelId="{15C6E354-A9BC-4F2A-8512-A25FB38E9FB0}" type="pres">
      <dgm:prSet presAssocID="{95F19E1F-9DFD-46F8-B9FC-685A7DE30598}" presName="FiveNodes_3" presStyleLbl="node1" presStyleIdx="2" presStyleCnt="5">
        <dgm:presLayoutVars>
          <dgm:bulletEnabled val="1"/>
        </dgm:presLayoutVars>
      </dgm:prSet>
      <dgm:spPr/>
    </dgm:pt>
    <dgm:pt modelId="{81865D69-4163-4D36-AA0B-B07C662A81DB}" type="pres">
      <dgm:prSet presAssocID="{95F19E1F-9DFD-46F8-B9FC-685A7DE30598}" presName="FiveNodes_4" presStyleLbl="node1" presStyleIdx="3" presStyleCnt="5">
        <dgm:presLayoutVars>
          <dgm:bulletEnabled val="1"/>
        </dgm:presLayoutVars>
      </dgm:prSet>
      <dgm:spPr/>
    </dgm:pt>
    <dgm:pt modelId="{7FDB7C87-30CA-4FEA-BE85-0BA635EA0C97}" type="pres">
      <dgm:prSet presAssocID="{95F19E1F-9DFD-46F8-B9FC-685A7DE30598}" presName="FiveNodes_5" presStyleLbl="node1" presStyleIdx="4" presStyleCnt="5">
        <dgm:presLayoutVars>
          <dgm:bulletEnabled val="1"/>
        </dgm:presLayoutVars>
      </dgm:prSet>
      <dgm:spPr/>
    </dgm:pt>
    <dgm:pt modelId="{BD68CF7D-D6CC-4D62-B3D3-AE97820D3E6F}" type="pres">
      <dgm:prSet presAssocID="{95F19E1F-9DFD-46F8-B9FC-685A7DE30598}" presName="FiveConn_1-2" presStyleLbl="fgAccFollowNode1" presStyleIdx="0" presStyleCnt="4">
        <dgm:presLayoutVars>
          <dgm:bulletEnabled val="1"/>
        </dgm:presLayoutVars>
      </dgm:prSet>
      <dgm:spPr/>
    </dgm:pt>
    <dgm:pt modelId="{C2C4FD7B-ECD4-4691-9AE7-F218B2C8FAE6}" type="pres">
      <dgm:prSet presAssocID="{95F19E1F-9DFD-46F8-B9FC-685A7DE30598}" presName="FiveConn_2-3" presStyleLbl="fgAccFollowNode1" presStyleIdx="1" presStyleCnt="4">
        <dgm:presLayoutVars>
          <dgm:bulletEnabled val="1"/>
        </dgm:presLayoutVars>
      </dgm:prSet>
      <dgm:spPr/>
    </dgm:pt>
    <dgm:pt modelId="{2DC5ED27-205E-44BE-A813-25D7848C4C2C}" type="pres">
      <dgm:prSet presAssocID="{95F19E1F-9DFD-46F8-B9FC-685A7DE30598}" presName="FiveConn_3-4" presStyleLbl="fgAccFollowNode1" presStyleIdx="2" presStyleCnt="4">
        <dgm:presLayoutVars>
          <dgm:bulletEnabled val="1"/>
        </dgm:presLayoutVars>
      </dgm:prSet>
      <dgm:spPr/>
    </dgm:pt>
    <dgm:pt modelId="{5D32A199-8A7E-4F12-8F9A-AFDB402FD62F}" type="pres">
      <dgm:prSet presAssocID="{95F19E1F-9DFD-46F8-B9FC-685A7DE30598}" presName="FiveConn_4-5" presStyleLbl="fgAccFollowNode1" presStyleIdx="3" presStyleCnt="4">
        <dgm:presLayoutVars>
          <dgm:bulletEnabled val="1"/>
        </dgm:presLayoutVars>
      </dgm:prSet>
      <dgm:spPr/>
    </dgm:pt>
    <dgm:pt modelId="{F5ED55A7-F306-48A4-BEB5-8D8DDF6A4527}" type="pres">
      <dgm:prSet presAssocID="{95F19E1F-9DFD-46F8-B9FC-685A7DE30598}" presName="FiveNodes_1_text" presStyleLbl="node1" presStyleIdx="4" presStyleCnt="5">
        <dgm:presLayoutVars>
          <dgm:bulletEnabled val="1"/>
        </dgm:presLayoutVars>
      </dgm:prSet>
      <dgm:spPr/>
    </dgm:pt>
    <dgm:pt modelId="{AE4B4F2A-E679-4110-BCD8-A4DA0AC8C719}" type="pres">
      <dgm:prSet presAssocID="{95F19E1F-9DFD-46F8-B9FC-685A7DE30598}" presName="FiveNodes_2_text" presStyleLbl="node1" presStyleIdx="4" presStyleCnt="5">
        <dgm:presLayoutVars>
          <dgm:bulletEnabled val="1"/>
        </dgm:presLayoutVars>
      </dgm:prSet>
      <dgm:spPr/>
    </dgm:pt>
    <dgm:pt modelId="{73CF4A44-DA27-46AF-8D38-5AAE7C3F93F6}" type="pres">
      <dgm:prSet presAssocID="{95F19E1F-9DFD-46F8-B9FC-685A7DE30598}" presName="FiveNodes_3_text" presStyleLbl="node1" presStyleIdx="4" presStyleCnt="5">
        <dgm:presLayoutVars>
          <dgm:bulletEnabled val="1"/>
        </dgm:presLayoutVars>
      </dgm:prSet>
      <dgm:spPr/>
    </dgm:pt>
    <dgm:pt modelId="{3F1FCF3B-8E9B-4EC2-B99A-0B2A70B846C7}" type="pres">
      <dgm:prSet presAssocID="{95F19E1F-9DFD-46F8-B9FC-685A7DE30598}" presName="FiveNodes_4_text" presStyleLbl="node1" presStyleIdx="4" presStyleCnt="5">
        <dgm:presLayoutVars>
          <dgm:bulletEnabled val="1"/>
        </dgm:presLayoutVars>
      </dgm:prSet>
      <dgm:spPr/>
    </dgm:pt>
    <dgm:pt modelId="{813A838E-BC8F-4718-BB1E-48AA977184D3}" type="pres">
      <dgm:prSet presAssocID="{95F19E1F-9DFD-46F8-B9FC-685A7DE30598}" presName="FiveNodes_5_text" presStyleLbl="node1" presStyleIdx="4" presStyleCnt="5">
        <dgm:presLayoutVars>
          <dgm:bulletEnabled val="1"/>
        </dgm:presLayoutVars>
      </dgm:prSet>
      <dgm:spPr/>
    </dgm:pt>
  </dgm:ptLst>
  <dgm:cxnLst>
    <dgm:cxn modelId="{5217C005-2BDF-4EBD-A6C0-6EB5154314B3}" type="presOf" srcId="{6E85EE61-C263-43A8-BB2E-ECDD99B6F84F}" destId="{AE4B4F2A-E679-4110-BCD8-A4DA0AC8C719}" srcOrd="1" destOrd="0" presId="urn:microsoft.com/office/officeart/2005/8/layout/vProcess5"/>
    <dgm:cxn modelId="{8800540E-A1FA-4123-8E9F-7659913D2314}" type="presOf" srcId="{C5300611-C53B-47AE-B185-783C292C5D0C}" destId="{BD68CF7D-D6CC-4D62-B3D3-AE97820D3E6F}" srcOrd="0" destOrd="0" presId="urn:microsoft.com/office/officeart/2005/8/layout/vProcess5"/>
    <dgm:cxn modelId="{9EFD8213-C7D9-4C99-9977-2BE7447CECF7}" type="presOf" srcId="{2E87C922-CC7B-47EB-B34E-C1E824833E04}" destId="{31D67717-925D-42C9-898E-47326B3FB19C}" srcOrd="0" destOrd="0" presId="urn:microsoft.com/office/officeart/2005/8/layout/vProcess5"/>
    <dgm:cxn modelId="{21C9E31D-5127-46CC-9EEB-4174A8B13B71}" srcId="{95F19E1F-9DFD-46F8-B9FC-685A7DE30598}" destId="{2E87C922-CC7B-47EB-B34E-C1E824833E04}" srcOrd="0" destOrd="0" parTransId="{50592393-A8C8-43E7-85D3-505860A4586F}" sibTransId="{C5300611-C53B-47AE-B185-783C292C5D0C}"/>
    <dgm:cxn modelId="{CA766D33-1289-47F7-8B89-CDE58AAF7DBB}" type="presOf" srcId="{C86F3C79-978A-4981-9CA2-B22BA8E2592B}" destId="{73CF4A44-DA27-46AF-8D38-5AAE7C3F93F6}" srcOrd="1" destOrd="0" presId="urn:microsoft.com/office/officeart/2005/8/layout/vProcess5"/>
    <dgm:cxn modelId="{ECF06043-4BF7-40E7-9D47-C5E42C117AD5}" srcId="{95F19E1F-9DFD-46F8-B9FC-685A7DE30598}" destId="{B14509F1-E906-4BDA-9FE1-88829A046516}" srcOrd="3" destOrd="0" parTransId="{3BB23B4E-ABAE-4B4D-BC52-9E42C30E20C4}" sibTransId="{68D672AC-3087-4D7A-9FDA-8A59A690930F}"/>
    <dgm:cxn modelId="{5F278943-7F07-4346-AD30-08B33226EFB5}" type="presOf" srcId="{292FE584-DF56-4CC3-B623-7141710ECDFD}" destId="{2DC5ED27-205E-44BE-A813-25D7848C4C2C}" srcOrd="0" destOrd="0" presId="urn:microsoft.com/office/officeart/2005/8/layout/vProcess5"/>
    <dgm:cxn modelId="{62240467-3C15-448C-BBB6-7F67D793E2CC}" type="presOf" srcId="{C86F3C79-978A-4981-9CA2-B22BA8E2592B}" destId="{15C6E354-A9BC-4F2A-8512-A25FB38E9FB0}" srcOrd="0" destOrd="0" presId="urn:microsoft.com/office/officeart/2005/8/layout/vProcess5"/>
    <dgm:cxn modelId="{F983D395-9801-4E58-ABDD-F433E83AF3FF}" srcId="{95F19E1F-9DFD-46F8-B9FC-685A7DE30598}" destId="{C86F3C79-978A-4981-9CA2-B22BA8E2592B}" srcOrd="2" destOrd="0" parTransId="{1D4A8730-F8C5-4720-9EC8-A1ED1594C514}" sibTransId="{292FE584-DF56-4CC3-B623-7141710ECDFD}"/>
    <dgm:cxn modelId="{BC7C54A2-7DB6-4065-B5C9-55FBDFDACD91}" srcId="{95F19E1F-9DFD-46F8-B9FC-685A7DE30598}" destId="{F5E13FEE-5E3D-4448-8F16-D941A55C4F8B}" srcOrd="4" destOrd="0" parTransId="{7CC1E6A5-BC61-47DD-BDE1-B39D051B325F}" sibTransId="{91F64F5F-A88B-45DE-A883-C23C3C105292}"/>
    <dgm:cxn modelId="{653C36AB-FCB7-4F48-90A0-8F3930BFE502}" type="presOf" srcId="{B14509F1-E906-4BDA-9FE1-88829A046516}" destId="{81865D69-4163-4D36-AA0B-B07C662A81DB}" srcOrd="0" destOrd="0" presId="urn:microsoft.com/office/officeart/2005/8/layout/vProcess5"/>
    <dgm:cxn modelId="{EEF0F6AD-B980-4D54-B7FC-DD9514DF5464}" type="presOf" srcId="{B14509F1-E906-4BDA-9FE1-88829A046516}" destId="{3F1FCF3B-8E9B-4EC2-B99A-0B2A70B846C7}" srcOrd="1" destOrd="0" presId="urn:microsoft.com/office/officeart/2005/8/layout/vProcess5"/>
    <dgm:cxn modelId="{E36897B3-58B6-426A-AF98-083DE5DBF9A8}" type="presOf" srcId="{95F19E1F-9DFD-46F8-B9FC-685A7DE30598}" destId="{CDC2B7BB-D742-4E6A-94D8-F44ECA973AF5}" srcOrd="0" destOrd="0" presId="urn:microsoft.com/office/officeart/2005/8/layout/vProcess5"/>
    <dgm:cxn modelId="{0423D7C7-4924-4EF3-B115-1496D4F8D74F}" type="presOf" srcId="{68D672AC-3087-4D7A-9FDA-8A59A690930F}" destId="{5D32A199-8A7E-4F12-8F9A-AFDB402FD62F}" srcOrd="0" destOrd="0" presId="urn:microsoft.com/office/officeart/2005/8/layout/vProcess5"/>
    <dgm:cxn modelId="{A12836D1-50BF-4E7D-88F1-1E0E30A9061A}" srcId="{95F19E1F-9DFD-46F8-B9FC-685A7DE30598}" destId="{6E85EE61-C263-43A8-BB2E-ECDD99B6F84F}" srcOrd="1" destOrd="0" parTransId="{BB171ACA-976C-4AE0-AAB5-8F42D7939991}" sibTransId="{E4F3393B-2208-434D-B57D-BCE1B4E19CFB}"/>
    <dgm:cxn modelId="{8B2CC6E7-8DE4-4980-9409-C285499B99AD}" type="presOf" srcId="{F5E13FEE-5E3D-4448-8F16-D941A55C4F8B}" destId="{7FDB7C87-30CA-4FEA-BE85-0BA635EA0C97}" srcOrd="0" destOrd="0" presId="urn:microsoft.com/office/officeart/2005/8/layout/vProcess5"/>
    <dgm:cxn modelId="{EF0B4BF9-5DFE-4DDD-975D-6D13AE9DD020}" type="presOf" srcId="{F5E13FEE-5E3D-4448-8F16-D941A55C4F8B}" destId="{813A838E-BC8F-4718-BB1E-48AA977184D3}" srcOrd="1" destOrd="0" presId="urn:microsoft.com/office/officeart/2005/8/layout/vProcess5"/>
    <dgm:cxn modelId="{684F8BF9-A64A-4558-9F29-E393DE3A4802}" type="presOf" srcId="{E4F3393B-2208-434D-B57D-BCE1B4E19CFB}" destId="{C2C4FD7B-ECD4-4691-9AE7-F218B2C8FAE6}" srcOrd="0" destOrd="0" presId="urn:microsoft.com/office/officeart/2005/8/layout/vProcess5"/>
    <dgm:cxn modelId="{F51252FC-61CD-4A52-ACB9-C86889EEC0BF}" type="presOf" srcId="{2E87C922-CC7B-47EB-B34E-C1E824833E04}" destId="{F5ED55A7-F306-48A4-BEB5-8D8DDF6A4527}" srcOrd="1" destOrd="0" presId="urn:microsoft.com/office/officeart/2005/8/layout/vProcess5"/>
    <dgm:cxn modelId="{DAE98DFE-0942-4899-AB34-2EC3074D897A}" type="presOf" srcId="{6E85EE61-C263-43A8-BB2E-ECDD99B6F84F}" destId="{B4731C19-7F32-490F-AB0B-14083BA0DA52}" srcOrd="0" destOrd="0" presId="urn:microsoft.com/office/officeart/2005/8/layout/vProcess5"/>
    <dgm:cxn modelId="{E29C8FC9-9C9D-422F-8A97-3FD8D374F165}" type="presParOf" srcId="{CDC2B7BB-D742-4E6A-94D8-F44ECA973AF5}" destId="{29AAA0BA-9AB5-47FC-90F0-336D6890B503}" srcOrd="0" destOrd="0" presId="urn:microsoft.com/office/officeart/2005/8/layout/vProcess5"/>
    <dgm:cxn modelId="{87D37F1A-D6F3-42B0-A6F7-553C34DA4C64}" type="presParOf" srcId="{CDC2B7BB-D742-4E6A-94D8-F44ECA973AF5}" destId="{31D67717-925D-42C9-898E-47326B3FB19C}" srcOrd="1" destOrd="0" presId="urn:microsoft.com/office/officeart/2005/8/layout/vProcess5"/>
    <dgm:cxn modelId="{45741DBF-6FCA-4077-BD66-71AC814C29FB}" type="presParOf" srcId="{CDC2B7BB-D742-4E6A-94D8-F44ECA973AF5}" destId="{B4731C19-7F32-490F-AB0B-14083BA0DA52}" srcOrd="2" destOrd="0" presId="urn:microsoft.com/office/officeart/2005/8/layout/vProcess5"/>
    <dgm:cxn modelId="{61E32D91-8725-4D61-944E-0556C4857DB4}" type="presParOf" srcId="{CDC2B7BB-D742-4E6A-94D8-F44ECA973AF5}" destId="{15C6E354-A9BC-4F2A-8512-A25FB38E9FB0}" srcOrd="3" destOrd="0" presId="urn:microsoft.com/office/officeart/2005/8/layout/vProcess5"/>
    <dgm:cxn modelId="{BA29E4FB-D42F-4732-8CFF-5FE9FA26C4B8}" type="presParOf" srcId="{CDC2B7BB-D742-4E6A-94D8-F44ECA973AF5}" destId="{81865D69-4163-4D36-AA0B-B07C662A81DB}" srcOrd="4" destOrd="0" presId="urn:microsoft.com/office/officeart/2005/8/layout/vProcess5"/>
    <dgm:cxn modelId="{3BDC4A58-35A6-49AC-BD28-BC4941140E7D}" type="presParOf" srcId="{CDC2B7BB-D742-4E6A-94D8-F44ECA973AF5}" destId="{7FDB7C87-30CA-4FEA-BE85-0BA635EA0C97}" srcOrd="5" destOrd="0" presId="urn:microsoft.com/office/officeart/2005/8/layout/vProcess5"/>
    <dgm:cxn modelId="{42AC0F6B-5877-4059-9F19-91EE759B7E06}" type="presParOf" srcId="{CDC2B7BB-D742-4E6A-94D8-F44ECA973AF5}" destId="{BD68CF7D-D6CC-4D62-B3D3-AE97820D3E6F}" srcOrd="6" destOrd="0" presId="urn:microsoft.com/office/officeart/2005/8/layout/vProcess5"/>
    <dgm:cxn modelId="{F1FE44DE-3DEF-4396-9B61-C67CE55AFA7D}" type="presParOf" srcId="{CDC2B7BB-D742-4E6A-94D8-F44ECA973AF5}" destId="{C2C4FD7B-ECD4-4691-9AE7-F218B2C8FAE6}" srcOrd="7" destOrd="0" presId="urn:microsoft.com/office/officeart/2005/8/layout/vProcess5"/>
    <dgm:cxn modelId="{32BA56CF-D0EA-49E7-84C1-9769885D66A0}" type="presParOf" srcId="{CDC2B7BB-D742-4E6A-94D8-F44ECA973AF5}" destId="{2DC5ED27-205E-44BE-A813-25D7848C4C2C}" srcOrd="8" destOrd="0" presId="urn:microsoft.com/office/officeart/2005/8/layout/vProcess5"/>
    <dgm:cxn modelId="{634CA4E0-008A-4FF9-A26D-26ABC78CFDB2}" type="presParOf" srcId="{CDC2B7BB-D742-4E6A-94D8-F44ECA973AF5}" destId="{5D32A199-8A7E-4F12-8F9A-AFDB402FD62F}" srcOrd="9" destOrd="0" presId="urn:microsoft.com/office/officeart/2005/8/layout/vProcess5"/>
    <dgm:cxn modelId="{944F0925-88B3-45FE-AD68-711DBFBBB169}" type="presParOf" srcId="{CDC2B7BB-D742-4E6A-94D8-F44ECA973AF5}" destId="{F5ED55A7-F306-48A4-BEB5-8D8DDF6A4527}" srcOrd="10" destOrd="0" presId="urn:microsoft.com/office/officeart/2005/8/layout/vProcess5"/>
    <dgm:cxn modelId="{5FAE40FD-57EF-4604-B733-C2DDF9B142A4}" type="presParOf" srcId="{CDC2B7BB-D742-4E6A-94D8-F44ECA973AF5}" destId="{AE4B4F2A-E679-4110-BCD8-A4DA0AC8C719}" srcOrd="11" destOrd="0" presId="urn:microsoft.com/office/officeart/2005/8/layout/vProcess5"/>
    <dgm:cxn modelId="{FF37A5C8-8841-4233-A0E1-443BBC39EAF8}" type="presParOf" srcId="{CDC2B7BB-D742-4E6A-94D8-F44ECA973AF5}" destId="{73CF4A44-DA27-46AF-8D38-5AAE7C3F93F6}" srcOrd="12" destOrd="0" presId="urn:microsoft.com/office/officeart/2005/8/layout/vProcess5"/>
    <dgm:cxn modelId="{12D01315-881E-498B-99AF-926DEB248B18}" type="presParOf" srcId="{CDC2B7BB-D742-4E6A-94D8-F44ECA973AF5}" destId="{3F1FCF3B-8E9B-4EC2-B99A-0B2A70B846C7}" srcOrd="13" destOrd="0" presId="urn:microsoft.com/office/officeart/2005/8/layout/vProcess5"/>
    <dgm:cxn modelId="{4DF657C5-B93B-453F-B34F-CBDD39E2622A}" type="presParOf" srcId="{CDC2B7BB-D742-4E6A-94D8-F44ECA973AF5}" destId="{813A838E-BC8F-4718-BB1E-48AA977184D3}" srcOrd="14" destOrd="0" presId="urn:microsoft.com/office/officeart/2005/8/layout/v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310D6C6-CAF1-D447-8985-227451EC6CED}" type="doc">
      <dgm:prSet loTypeId="urn:microsoft.com/office/officeart/2005/8/layout/balance1" loCatId="" qsTypeId="urn:microsoft.com/office/officeart/2005/8/quickstyle/simple4" qsCatId="simple" csTypeId="urn:microsoft.com/office/officeart/2005/8/colors/accent1_2" csCatId="accent1" phldr="1"/>
      <dgm:spPr/>
      <dgm:t>
        <a:bodyPr/>
        <a:lstStyle/>
        <a:p>
          <a:endParaRPr lang="en-US"/>
        </a:p>
      </dgm:t>
    </dgm:pt>
    <dgm:pt modelId="{F95D16F9-3BEA-BF4B-A599-ED2387DE091F}">
      <dgm:prSet phldrT="[Text]" custT="1"/>
      <dgm:spPr/>
      <dgm:t>
        <a:bodyPr/>
        <a:lstStyle/>
        <a:p>
          <a:r>
            <a:rPr lang="en-US" sz="2000" b="1" dirty="0">
              <a:latin typeface="Corbel" panose="020B0503020204020204" pitchFamily="34" charset="0"/>
            </a:rPr>
            <a:t>Adverse Effects of Pain</a:t>
          </a:r>
        </a:p>
      </dgm:t>
    </dgm:pt>
    <dgm:pt modelId="{C3750F58-EEAE-244F-B5EF-6A4A357CDBB2}" type="parTrans" cxnId="{F43C0DEA-8ED5-6947-BBAB-8445DE7D09CC}">
      <dgm:prSet/>
      <dgm:spPr/>
      <dgm:t>
        <a:bodyPr/>
        <a:lstStyle/>
        <a:p>
          <a:endParaRPr lang="en-US" sz="1800"/>
        </a:p>
      </dgm:t>
    </dgm:pt>
    <dgm:pt modelId="{710D6357-35EA-1049-9E1E-8607F4C02BBD}" type="sibTrans" cxnId="{F43C0DEA-8ED5-6947-BBAB-8445DE7D09CC}">
      <dgm:prSet/>
      <dgm:spPr/>
      <dgm:t>
        <a:bodyPr/>
        <a:lstStyle/>
        <a:p>
          <a:endParaRPr lang="en-US" sz="1800"/>
        </a:p>
      </dgm:t>
    </dgm:pt>
    <dgm:pt modelId="{4CDD872E-4B6E-F849-A5BE-253412CA8862}">
      <dgm:prSet phldrT="[Text]" custT="1"/>
      <dgm:spPr/>
      <dgm:t>
        <a:bodyPr/>
        <a:lstStyle/>
        <a:p>
          <a:r>
            <a:rPr lang="en-US" sz="2000" b="1" dirty="0">
              <a:latin typeface="Corbel" panose="020B0503020204020204" pitchFamily="34" charset="0"/>
            </a:rPr>
            <a:t>Adverse Effects of Opioids</a:t>
          </a:r>
        </a:p>
      </dgm:t>
    </dgm:pt>
    <dgm:pt modelId="{9BD0205A-1176-DC45-94E3-B0600259B6C6}" type="parTrans" cxnId="{65CAC44F-AC1D-1649-9BBC-9B91B62DBC86}">
      <dgm:prSet/>
      <dgm:spPr/>
      <dgm:t>
        <a:bodyPr/>
        <a:lstStyle/>
        <a:p>
          <a:endParaRPr lang="en-US" sz="1800"/>
        </a:p>
      </dgm:t>
    </dgm:pt>
    <dgm:pt modelId="{DB1A9A7C-CD83-B544-808C-CF180B7A499F}" type="sibTrans" cxnId="{65CAC44F-AC1D-1649-9BBC-9B91B62DBC86}">
      <dgm:prSet/>
      <dgm:spPr/>
      <dgm:t>
        <a:bodyPr/>
        <a:lstStyle/>
        <a:p>
          <a:endParaRPr lang="en-US" sz="1800"/>
        </a:p>
      </dgm:t>
    </dgm:pt>
    <dgm:pt modelId="{4E0C0124-C5D5-6949-A96C-966AD5A9B44B}">
      <dgm:prSet phldrT="[Text]" custT="1"/>
      <dgm:spPr/>
      <dgm:t>
        <a:bodyPr/>
        <a:lstStyle/>
        <a:p>
          <a:r>
            <a:rPr lang="en-US" sz="1800" dirty="0">
              <a:latin typeface="Corbel" panose="020B0503020204020204" pitchFamily="34" charset="0"/>
            </a:rPr>
            <a:t>Hypotension</a:t>
          </a:r>
        </a:p>
      </dgm:t>
    </dgm:pt>
    <dgm:pt modelId="{5A55895D-3270-8643-AD21-D72DF22AE292}" type="parTrans" cxnId="{9DFF34F7-06DA-EE43-AC2B-62B76B0382A1}">
      <dgm:prSet/>
      <dgm:spPr/>
      <dgm:t>
        <a:bodyPr/>
        <a:lstStyle/>
        <a:p>
          <a:endParaRPr lang="en-US" sz="1800"/>
        </a:p>
      </dgm:t>
    </dgm:pt>
    <dgm:pt modelId="{082F0B18-D837-214D-9B05-F20359843E1C}" type="sibTrans" cxnId="{9DFF34F7-06DA-EE43-AC2B-62B76B0382A1}">
      <dgm:prSet/>
      <dgm:spPr/>
      <dgm:t>
        <a:bodyPr/>
        <a:lstStyle/>
        <a:p>
          <a:endParaRPr lang="en-US" sz="1800"/>
        </a:p>
      </dgm:t>
    </dgm:pt>
    <dgm:pt modelId="{17FCD6B5-13D2-7345-8BD4-9F16786237A4}">
      <dgm:prSet phldrT="[Text]" custT="1"/>
      <dgm:spPr/>
      <dgm:t>
        <a:bodyPr/>
        <a:lstStyle/>
        <a:p>
          <a:r>
            <a:rPr lang="en-US" sz="1800" dirty="0">
              <a:latin typeface="Corbel" panose="020B0503020204020204" pitchFamily="34" charset="0"/>
            </a:rPr>
            <a:t>IWS, Delirium</a:t>
          </a:r>
        </a:p>
      </dgm:t>
    </dgm:pt>
    <dgm:pt modelId="{0E9C8354-D901-6442-B3AC-FA40F81B72A6}" type="parTrans" cxnId="{A1CF06AD-606C-D54D-9C2B-6899E18C36E3}">
      <dgm:prSet/>
      <dgm:spPr/>
      <dgm:t>
        <a:bodyPr/>
        <a:lstStyle/>
        <a:p>
          <a:endParaRPr lang="en-US" sz="1800"/>
        </a:p>
      </dgm:t>
    </dgm:pt>
    <dgm:pt modelId="{29F7A380-BA1A-0944-9D7C-5D5E8E6E96F5}" type="sibTrans" cxnId="{A1CF06AD-606C-D54D-9C2B-6899E18C36E3}">
      <dgm:prSet/>
      <dgm:spPr/>
      <dgm:t>
        <a:bodyPr/>
        <a:lstStyle/>
        <a:p>
          <a:endParaRPr lang="en-US" sz="1800"/>
        </a:p>
      </dgm:t>
    </dgm:pt>
    <dgm:pt modelId="{154A57D2-0414-5244-83ED-44C430867FF3}">
      <dgm:prSet phldrT="[Text]" custT="1"/>
      <dgm:spPr/>
      <dgm:t>
        <a:bodyPr/>
        <a:lstStyle/>
        <a:p>
          <a:r>
            <a:rPr lang="en-US" sz="1800" dirty="0">
              <a:latin typeface="Corbel" panose="020B0503020204020204" pitchFamily="34" charset="0"/>
            </a:rPr>
            <a:t>Over sedation</a:t>
          </a:r>
        </a:p>
      </dgm:t>
    </dgm:pt>
    <dgm:pt modelId="{EB3192E1-BB3C-2D4A-B6E6-612D34A9E6C2}" type="parTrans" cxnId="{82C4D529-C5B1-F24A-B171-4A0475A78F89}">
      <dgm:prSet/>
      <dgm:spPr/>
      <dgm:t>
        <a:bodyPr/>
        <a:lstStyle/>
        <a:p>
          <a:endParaRPr lang="en-US" sz="1800"/>
        </a:p>
      </dgm:t>
    </dgm:pt>
    <dgm:pt modelId="{3BB933B4-1597-7543-A939-945AD1AFF6A8}" type="sibTrans" cxnId="{82C4D529-C5B1-F24A-B171-4A0475A78F89}">
      <dgm:prSet/>
      <dgm:spPr/>
      <dgm:t>
        <a:bodyPr/>
        <a:lstStyle/>
        <a:p>
          <a:endParaRPr lang="en-US" sz="1800"/>
        </a:p>
      </dgm:t>
    </dgm:pt>
    <dgm:pt modelId="{61C4C2F1-8B1A-AE45-9BC0-45CB5C2A3508}">
      <dgm:prSet phldrT="[Text]" custT="1"/>
      <dgm:spPr/>
      <dgm:t>
        <a:bodyPr/>
        <a:lstStyle/>
        <a:p>
          <a:r>
            <a:rPr lang="en-US" sz="1800" dirty="0">
              <a:latin typeface="Corbel" panose="020B0503020204020204" pitchFamily="34" charset="0"/>
            </a:rPr>
            <a:t>Agitation</a:t>
          </a:r>
        </a:p>
      </dgm:t>
    </dgm:pt>
    <dgm:pt modelId="{9C7B79D4-6E79-8E48-89B8-DCE192B6CE6B}" type="parTrans" cxnId="{4B3BE53A-B29C-9C47-83FC-030739328660}">
      <dgm:prSet/>
      <dgm:spPr/>
      <dgm:t>
        <a:bodyPr/>
        <a:lstStyle/>
        <a:p>
          <a:endParaRPr lang="en-US" sz="1800"/>
        </a:p>
      </dgm:t>
    </dgm:pt>
    <dgm:pt modelId="{DCD7372A-CAA0-3C44-A215-FE8F2F7F3740}" type="sibTrans" cxnId="{4B3BE53A-B29C-9C47-83FC-030739328660}">
      <dgm:prSet/>
      <dgm:spPr/>
      <dgm:t>
        <a:bodyPr/>
        <a:lstStyle/>
        <a:p>
          <a:endParaRPr lang="en-US" sz="1800"/>
        </a:p>
      </dgm:t>
    </dgm:pt>
    <dgm:pt modelId="{6FEE9303-73B0-FD4A-9944-1A9B1692BC58}">
      <dgm:prSet phldrT="[Text]" custT="1"/>
      <dgm:spPr/>
      <dgm:t>
        <a:bodyPr/>
        <a:lstStyle/>
        <a:p>
          <a:r>
            <a:rPr lang="en-US" sz="1800" dirty="0">
              <a:latin typeface="Corbel" panose="020B0503020204020204" pitchFamily="34" charset="0"/>
            </a:rPr>
            <a:t>Stress hormones</a:t>
          </a:r>
        </a:p>
      </dgm:t>
    </dgm:pt>
    <dgm:pt modelId="{484FB6DD-BD3A-8B48-82E2-34B145C59ADF}" type="parTrans" cxnId="{24229368-F382-F14E-AC0E-544FD506503F}">
      <dgm:prSet/>
      <dgm:spPr/>
      <dgm:t>
        <a:bodyPr/>
        <a:lstStyle/>
        <a:p>
          <a:endParaRPr lang="en-US" sz="1800"/>
        </a:p>
      </dgm:t>
    </dgm:pt>
    <dgm:pt modelId="{A55D02A9-3E36-C849-8E35-F357D4A31790}" type="sibTrans" cxnId="{24229368-F382-F14E-AC0E-544FD506503F}">
      <dgm:prSet/>
      <dgm:spPr/>
      <dgm:t>
        <a:bodyPr/>
        <a:lstStyle/>
        <a:p>
          <a:endParaRPr lang="en-US" sz="1800"/>
        </a:p>
      </dgm:t>
    </dgm:pt>
    <dgm:pt modelId="{4C3D5F21-5F52-5A43-B5ED-281EC37A61A4}">
      <dgm:prSet phldrT="[Text]" custT="1"/>
      <dgm:spPr/>
      <dgm:t>
        <a:bodyPr/>
        <a:lstStyle/>
        <a:p>
          <a:r>
            <a:rPr lang="en-US" sz="1800" dirty="0">
              <a:latin typeface="Corbel" panose="020B0503020204020204" pitchFamily="34" charset="0"/>
            </a:rPr>
            <a:t>Decreased oxygenation</a:t>
          </a:r>
        </a:p>
      </dgm:t>
    </dgm:pt>
    <dgm:pt modelId="{6256BE32-FCEF-A54F-8558-9C12293041E1}" type="parTrans" cxnId="{B445C881-66AB-034A-A44D-2829212C4A80}">
      <dgm:prSet/>
      <dgm:spPr/>
      <dgm:t>
        <a:bodyPr/>
        <a:lstStyle/>
        <a:p>
          <a:endParaRPr lang="en-US" sz="1800"/>
        </a:p>
      </dgm:t>
    </dgm:pt>
    <dgm:pt modelId="{F6F1395E-112A-B94F-93CB-47B6AA4FB340}" type="sibTrans" cxnId="{B445C881-66AB-034A-A44D-2829212C4A80}">
      <dgm:prSet/>
      <dgm:spPr/>
      <dgm:t>
        <a:bodyPr/>
        <a:lstStyle/>
        <a:p>
          <a:endParaRPr lang="en-US" sz="1800"/>
        </a:p>
      </dgm:t>
    </dgm:pt>
    <dgm:pt modelId="{AE769581-3438-AB42-AA23-CAFCBB291D0F}">
      <dgm:prSet phldrT="[Text]" custT="1"/>
      <dgm:spPr/>
      <dgm:t>
        <a:bodyPr/>
        <a:lstStyle/>
        <a:p>
          <a:r>
            <a:rPr lang="en-US" sz="1800" dirty="0">
              <a:latin typeface="Corbel" panose="020B0503020204020204" pitchFamily="34" charset="0"/>
            </a:rPr>
            <a:t>Respiratory depression</a:t>
          </a:r>
        </a:p>
      </dgm:t>
    </dgm:pt>
    <dgm:pt modelId="{09CFEAD3-608B-7D4D-85C1-C0ACB3A8A68C}" type="parTrans" cxnId="{2ED3F84D-78C6-AD45-A387-009A098957B1}">
      <dgm:prSet/>
      <dgm:spPr/>
      <dgm:t>
        <a:bodyPr/>
        <a:lstStyle/>
        <a:p>
          <a:endParaRPr lang="en-US" sz="1800"/>
        </a:p>
      </dgm:t>
    </dgm:pt>
    <dgm:pt modelId="{7EEE29F5-EA09-834B-B6E8-96F3DF025E9E}" type="sibTrans" cxnId="{2ED3F84D-78C6-AD45-A387-009A098957B1}">
      <dgm:prSet/>
      <dgm:spPr/>
      <dgm:t>
        <a:bodyPr/>
        <a:lstStyle/>
        <a:p>
          <a:endParaRPr lang="en-US" sz="1800"/>
        </a:p>
      </dgm:t>
    </dgm:pt>
    <dgm:pt modelId="{8E06ADCB-A387-C643-B571-49D31C2C4B08}">
      <dgm:prSet phldrT="[Text]" custT="1"/>
      <dgm:spPr/>
      <dgm:t>
        <a:bodyPr/>
        <a:lstStyle/>
        <a:p>
          <a:r>
            <a:rPr lang="en-US" sz="1800" dirty="0">
              <a:latin typeface="Corbel" panose="020B0503020204020204" pitchFamily="34" charset="0"/>
            </a:rPr>
            <a:t>Increased HR, RR, BP, ICP</a:t>
          </a:r>
        </a:p>
      </dgm:t>
    </dgm:pt>
    <dgm:pt modelId="{529D7704-C230-394C-B0DA-D9B7B8767DA3}" type="parTrans" cxnId="{35180653-7029-B447-86D9-3F6577EAC1F0}">
      <dgm:prSet/>
      <dgm:spPr/>
      <dgm:t>
        <a:bodyPr/>
        <a:lstStyle/>
        <a:p>
          <a:endParaRPr lang="en-US" sz="1800"/>
        </a:p>
      </dgm:t>
    </dgm:pt>
    <dgm:pt modelId="{C3198C99-15FF-0247-B0F5-43AA9648C52A}" type="sibTrans" cxnId="{35180653-7029-B447-86D9-3F6577EAC1F0}">
      <dgm:prSet/>
      <dgm:spPr/>
      <dgm:t>
        <a:bodyPr/>
        <a:lstStyle/>
        <a:p>
          <a:endParaRPr lang="en-US" sz="1800"/>
        </a:p>
      </dgm:t>
    </dgm:pt>
    <dgm:pt modelId="{B2FA00A2-2E7A-B644-AB99-96B910D43439}" type="pres">
      <dgm:prSet presAssocID="{2310D6C6-CAF1-D447-8985-227451EC6CED}" presName="outerComposite" presStyleCnt="0">
        <dgm:presLayoutVars>
          <dgm:chMax val="2"/>
          <dgm:animLvl val="lvl"/>
          <dgm:resizeHandles val="exact"/>
        </dgm:presLayoutVars>
      </dgm:prSet>
      <dgm:spPr/>
    </dgm:pt>
    <dgm:pt modelId="{E1B01194-63BE-AF4E-95E2-5D419E200FAF}" type="pres">
      <dgm:prSet presAssocID="{2310D6C6-CAF1-D447-8985-227451EC6CED}" presName="dummyMaxCanvas" presStyleCnt="0"/>
      <dgm:spPr/>
    </dgm:pt>
    <dgm:pt modelId="{541151A9-8F1C-2B4B-B581-97FF43318385}" type="pres">
      <dgm:prSet presAssocID="{2310D6C6-CAF1-D447-8985-227451EC6CED}" presName="parentComposite" presStyleCnt="0"/>
      <dgm:spPr/>
    </dgm:pt>
    <dgm:pt modelId="{512A06E4-4BAC-9C42-A32D-D08E2E9B9A43}" type="pres">
      <dgm:prSet presAssocID="{2310D6C6-CAF1-D447-8985-227451EC6CED}" presName="parent1" presStyleLbl="alignAccFollowNode1" presStyleIdx="0" presStyleCnt="4" custScaleX="124543" custScaleY="116570" custLinFactNeighborX="-7504" custLinFactNeighborY="4129">
        <dgm:presLayoutVars>
          <dgm:chMax val="4"/>
        </dgm:presLayoutVars>
      </dgm:prSet>
      <dgm:spPr/>
    </dgm:pt>
    <dgm:pt modelId="{68311DC4-BF31-0443-A0EC-8557541453FF}" type="pres">
      <dgm:prSet presAssocID="{2310D6C6-CAF1-D447-8985-227451EC6CED}" presName="parent2" presStyleLbl="alignAccFollowNode1" presStyleIdx="1" presStyleCnt="4" custScaleX="122949" custScaleY="114432" custLinFactNeighborX="1611" custLinFactNeighborY="3061">
        <dgm:presLayoutVars>
          <dgm:chMax val="4"/>
        </dgm:presLayoutVars>
      </dgm:prSet>
      <dgm:spPr/>
    </dgm:pt>
    <dgm:pt modelId="{E4C8151C-6A7A-E942-A0BF-B8C4DBADF1B6}" type="pres">
      <dgm:prSet presAssocID="{2310D6C6-CAF1-D447-8985-227451EC6CED}" presName="childrenComposite" presStyleCnt="0"/>
      <dgm:spPr/>
    </dgm:pt>
    <dgm:pt modelId="{B54E5A70-CD33-EE43-BA33-FE3155ECA508}" type="pres">
      <dgm:prSet presAssocID="{2310D6C6-CAF1-D447-8985-227451EC6CED}" presName="dummyMaxCanvas_ChildArea" presStyleCnt="0"/>
      <dgm:spPr/>
    </dgm:pt>
    <dgm:pt modelId="{BB83CFAB-C4AE-8440-BFC7-7BA87F3DB1BA}" type="pres">
      <dgm:prSet presAssocID="{2310D6C6-CAF1-D447-8985-227451EC6CED}" presName="fulcrum" presStyleLbl="alignAccFollowNode1" presStyleIdx="2" presStyleCnt="4"/>
      <dgm:spPr/>
    </dgm:pt>
    <dgm:pt modelId="{FC0705D5-578E-EC46-A6DC-10DE7763CD15}" type="pres">
      <dgm:prSet presAssocID="{2310D6C6-CAF1-D447-8985-227451EC6CED}" presName="balance_44" presStyleLbl="alignAccFollowNode1" presStyleIdx="3" presStyleCnt="4">
        <dgm:presLayoutVars>
          <dgm:bulletEnabled val="1"/>
        </dgm:presLayoutVars>
      </dgm:prSet>
      <dgm:spPr/>
    </dgm:pt>
    <dgm:pt modelId="{AA695692-B9BC-5F4A-A39B-0C5DCDF70ABC}" type="pres">
      <dgm:prSet presAssocID="{2310D6C6-CAF1-D447-8985-227451EC6CED}" presName="right_44_1" presStyleLbl="node1" presStyleIdx="0" presStyleCnt="8" custScaleX="131429">
        <dgm:presLayoutVars>
          <dgm:bulletEnabled val="1"/>
        </dgm:presLayoutVars>
      </dgm:prSet>
      <dgm:spPr/>
    </dgm:pt>
    <dgm:pt modelId="{AD9924CF-E940-344B-B956-F57E59577446}" type="pres">
      <dgm:prSet presAssocID="{2310D6C6-CAF1-D447-8985-227451EC6CED}" presName="right_44_2" presStyleLbl="node1" presStyleIdx="1" presStyleCnt="8" custScaleX="129431">
        <dgm:presLayoutVars>
          <dgm:bulletEnabled val="1"/>
        </dgm:presLayoutVars>
      </dgm:prSet>
      <dgm:spPr/>
    </dgm:pt>
    <dgm:pt modelId="{22B53F1E-7C1A-F94B-9BBB-33581381917D}" type="pres">
      <dgm:prSet presAssocID="{2310D6C6-CAF1-D447-8985-227451EC6CED}" presName="right_44_3" presStyleLbl="node1" presStyleIdx="2" presStyleCnt="8" custScaleX="131429">
        <dgm:presLayoutVars>
          <dgm:bulletEnabled val="1"/>
        </dgm:presLayoutVars>
      </dgm:prSet>
      <dgm:spPr/>
    </dgm:pt>
    <dgm:pt modelId="{EB19840A-FD84-D24B-A032-9F9882C75402}" type="pres">
      <dgm:prSet presAssocID="{2310D6C6-CAF1-D447-8985-227451EC6CED}" presName="right_44_4" presStyleLbl="node1" presStyleIdx="3" presStyleCnt="8" custScaleX="133391">
        <dgm:presLayoutVars>
          <dgm:bulletEnabled val="1"/>
        </dgm:presLayoutVars>
      </dgm:prSet>
      <dgm:spPr/>
    </dgm:pt>
    <dgm:pt modelId="{845BED92-C194-874D-8EEF-2773D6F5EB85}" type="pres">
      <dgm:prSet presAssocID="{2310D6C6-CAF1-D447-8985-227451EC6CED}" presName="left_44_1" presStyleLbl="node1" presStyleIdx="4" presStyleCnt="8" custScaleX="123376">
        <dgm:presLayoutVars>
          <dgm:bulletEnabled val="1"/>
        </dgm:presLayoutVars>
      </dgm:prSet>
      <dgm:spPr/>
    </dgm:pt>
    <dgm:pt modelId="{41EBE2C9-D96C-EF46-AFFF-2A49DDCAF331}" type="pres">
      <dgm:prSet presAssocID="{2310D6C6-CAF1-D447-8985-227451EC6CED}" presName="left_44_2" presStyleLbl="node1" presStyleIdx="5" presStyleCnt="8" custScaleX="123376">
        <dgm:presLayoutVars>
          <dgm:bulletEnabled val="1"/>
        </dgm:presLayoutVars>
      </dgm:prSet>
      <dgm:spPr/>
    </dgm:pt>
    <dgm:pt modelId="{DE3B4F55-0719-B14D-8A69-06A324936194}" type="pres">
      <dgm:prSet presAssocID="{2310D6C6-CAF1-D447-8985-227451EC6CED}" presName="left_44_3" presStyleLbl="node1" presStyleIdx="6" presStyleCnt="8" custScaleX="127374">
        <dgm:presLayoutVars>
          <dgm:bulletEnabled val="1"/>
        </dgm:presLayoutVars>
      </dgm:prSet>
      <dgm:spPr/>
    </dgm:pt>
    <dgm:pt modelId="{5AE7BA4C-9517-D243-9FF4-293678CBAC4F}" type="pres">
      <dgm:prSet presAssocID="{2310D6C6-CAF1-D447-8985-227451EC6CED}" presName="left_44_4" presStyleLbl="node1" presStyleIdx="7" presStyleCnt="8" custScaleX="129079">
        <dgm:presLayoutVars>
          <dgm:bulletEnabled val="1"/>
        </dgm:presLayoutVars>
      </dgm:prSet>
      <dgm:spPr/>
    </dgm:pt>
  </dgm:ptLst>
  <dgm:cxnLst>
    <dgm:cxn modelId="{5F050C17-B17F-4345-8D97-0E4A653584C9}" type="presOf" srcId="{61C4C2F1-8B1A-AE45-9BC0-45CB5C2A3508}" destId="{845BED92-C194-874D-8EEF-2773D6F5EB85}" srcOrd="0" destOrd="0" presId="urn:microsoft.com/office/officeart/2005/8/layout/balance1"/>
    <dgm:cxn modelId="{3C96491C-8E7F-4A8B-9486-3C2EAE7AE254}" type="presOf" srcId="{8E06ADCB-A387-C643-B571-49D31C2C4B08}" destId="{5AE7BA4C-9517-D243-9FF4-293678CBAC4F}" srcOrd="0" destOrd="0" presId="urn:microsoft.com/office/officeart/2005/8/layout/balance1"/>
    <dgm:cxn modelId="{3921F51E-586A-40EF-8648-151DB80D63CF}" type="presOf" srcId="{4E0C0124-C5D5-6949-A96C-966AD5A9B44B}" destId="{AA695692-B9BC-5F4A-A39B-0C5DCDF70ABC}" srcOrd="0" destOrd="0" presId="urn:microsoft.com/office/officeart/2005/8/layout/balance1"/>
    <dgm:cxn modelId="{EFB11B21-981E-474A-BB4B-84DB4DA7B3F1}" type="presOf" srcId="{2310D6C6-CAF1-D447-8985-227451EC6CED}" destId="{B2FA00A2-2E7A-B644-AB99-96B910D43439}" srcOrd="0" destOrd="0" presId="urn:microsoft.com/office/officeart/2005/8/layout/balance1"/>
    <dgm:cxn modelId="{82C4D529-C5B1-F24A-B171-4A0475A78F89}" srcId="{4CDD872E-4B6E-F849-A5BE-253412CA8862}" destId="{154A57D2-0414-5244-83ED-44C430867FF3}" srcOrd="2" destOrd="0" parTransId="{EB3192E1-BB3C-2D4A-B6E6-612D34A9E6C2}" sibTransId="{3BB933B4-1597-7543-A939-945AD1AFF6A8}"/>
    <dgm:cxn modelId="{4B3BE53A-B29C-9C47-83FC-030739328660}" srcId="{F95D16F9-3BEA-BF4B-A599-ED2387DE091F}" destId="{61C4C2F1-8B1A-AE45-9BC0-45CB5C2A3508}" srcOrd="0" destOrd="0" parTransId="{9C7B79D4-6E79-8E48-89B8-DCE192B6CE6B}" sibTransId="{DCD7372A-CAA0-3C44-A215-FE8F2F7F3740}"/>
    <dgm:cxn modelId="{2ED3F84D-78C6-AD45-A387-009A098957B1}" srcId="{4CDD872E-4B6E-F849-A5BE-253412CA8862}" destId="{AE769581-3438-AB42-AA23-CAFCBB291D0F}" srcOrd="3" destOrd="0" parTransId="{09CFEAD3-608B-7D4D-85C1-C0ACB3A8A68C}" sibTransId="{7EEE29F5-EA09-834B-B6E8-96F3DF025E9E}"/>
    <dgm:cxn modelId="{65CAC44F-AC1D-1649-9BBC-9B91B62DBC86}" srcId="{2310D6C6-CAF1-D447-8985-227451EC6CED}" destId="{4CDD872E-4B6E-F849-A5BE-253412CA8862}" srcOrd="1" destOrd="0" parTransId="{9BD0205A-1176-DC45-94E3-B0600259B6C6}" sibTransId="{DB1A9A7C-CD83-B544-808C-CF180B7A499F}"/>
    <dgm:cxn modelId="{35180653-7029-B447-86D9-3F6577EAC1F0}" srcId="{F95D16F9-3BEA-BF4B-A599-ED2387DE091F}" destId="{8E06ADCB-A387-C643-B571-49D31C2C4B08}" srcOrd="3" destOrd="0" parTransId="{529D7704-C230-394C-B0DA-D9B7B8767DA3}" sibTransId="{C3198C99-15FF-0247-B0F5-43AA9648C52A}"/>
    <dgm:cxn modelId="{F41F8C5D-C508-4981-BEB0-CC6AA07614B4}" type="presOf" srcId="{F95D16F9-3BEA-BF4B-A599-ED2387DE091F}" destId="{512A06E4-4BAC-9C42-A32D-D08E2E9B9A43}" srcOrd="0" destOrd="0" presId="urn:microsoft.com/office/officeart/2005/8/layout/balance1"/>
    <dgm:cxn modelId="{24229368-F382-F14E-AC0E-544FD506503F}" srcId="{F95D16F9-3BEA-BF4B-A599-ED2387DE091F}" destId="{6FEE9303-73B0-FD4A-9944-1A9B1692BC58}" srcOrd="1" destOrd="0" parTransId="{484FB6DD-BD3A-8B48-82E2-34B145C59ADF}" sibTransId="{A55D02A9-3E36-C849-8E35-F357D4A31790}"/>
    <dgm:cxn modelId="{B445C881-66AB-034A-A44D-2829212C4A80}" srcId="{F95D16F9-3BEA-BF4B-A599-ED2387DE091F}" destId="{4C3D5F21-5F52-5A43-B5ED-281EC37A61A4}" srcOrd="2" destOrd="0" parTransId="{6256BE32-FCEF-A54F-8558-9C12293041E1}" sibTransId="{F6F1395E-112A-B94F-93CB-47B6AA4FB340}"/>
    <dgm:cxn modelId="{2DC3548B-2473-4A6D-900A-C6ED5AE51BB2}" type="presOf" srcId="{17FCD6B5-13D2-7345-8BD4-9F16786237A4}" destId="{AD9924CF-E940-344B-B956-F57E59577446}" srcOrd="0" destOrd="0" presId="urn:microsoft.com/office/officeart/2005/8/layout/balance1"/>
    <dgm:cxn modelId="{BE4E9598-DB9D-4A7B-8F4A-FA0F0ECCE2B6}" type="presOf" srcId="{4CDD872E-4B6E-F849-A5BE-253412CA8862}" destId="{68311DC4-BF31-0443-A0EC-8557541453FF}" srcOrd="0" destOrd="0" presId="urn:microsoft.com/office/officeart/2005/8/layout/balance1"/>
    <dgm:cxn modelId="{A1CF06AD-606C-D54D-9C2B-6899E18C36E3}" srcId="{4CDD872E-4B6E-F849-A5BE-253412CA8862}" destId="{17FCD6B5-13D2-7345-8BD4-9F16786237A4}" srcOrd="1" destOrd="0" parTransId="{0E9C8354-D901-6442-B3AC-FA40F81B72A6}" sibTransId="{29F7A380-BA1A-0944-9D7C-5D5E8E6E96F5}"/>
    <dgm:cxn modelId="{C0D17FDE-AB7E-4A41-8234-592B881E9375}" type="presOf" srcId="{4C3D5F21-5F52-5A43-B5ED-281EC37A61A4}" destId="{DE3B4F55-0719-B14D-8A69-06A324936194}" srcOrd="0" destOrd="0" presId="urn:microsoft.com/office/officeart/2005/8/layout/balance1"/>
    <dgm:cxn modelId="{F43C0DEA-8ED5-6947-BBAB-8445DE7D09CC}" srcId="{2310D6C6-CAF1-D447-8985-227451EC6CED}" destId="{F95D16F9-3BEA-BF4B-A599-ED2387DE091F}" srcOrd="0" destOrd="0" parTransId="{C3750F58-EEAE-244F-B5EF-6A4A357CDBB2}" sibTransId="{710D6357-35EA-1049-9E1E-8607F4C02BBD}"/>
    <dgm:cxn modelId="{7ACE11EC-87DE-4DDF-B4E3-6358E34F09B5}" type="presOf" srcId="{AE769581-3438-AB42-AA23-CAFCBB291D0F}" destId="{EB19840A-FD84-D24B-A032-9F9882C75402}" srcOrd="0" destOrd="0" presId="urn:microsoft.com/office/officeart/2005/8/layout/balance1"/>
    <dgm:cxn modelId="{2C7B28F7-1694-462C-8C5A-1CDE14DAB93D}" type="presOf" srcId="{154A57D2-0414-5244-83ED-44C430867FF3}" destId="{22B53F1E-7C1A-F94B-9BBB-33581381917D}" srcOrd="0" destOrd="0" presId="urn:microsoft.com/office/officeart/2005/8/layout/balance1"/>
    <dgm:cxn modelId="{9DFF34F7-06DA-EE43-AC2B-62B76B0382A1}" srcId="{4CDD872E-4B6E-F849-A5BE-253412CA8862}" destId="{4E0C0124-C5D5-6949-A96C-966AD5A9B44B}" srcOrd="0" destOrd="0" parTransId="{5A55895D-3270-8643-AD21-D72DF22AE292}" sibTransId="{082F0B18-D837-214D-9B05-F20359843E1C}"/>
    <dgm:cxn modelId="{2096BFFF-727F-4C74-8572-C3985155ECF7}" type="presOf" srcId="{6FEE9303-73B0-FD4A-9944-1A9B1692BC58}" destId="{41EBE2C9-D96C-EF46-AFFF-2A49DDCAF331}" srcOrd="0" destOrd="0" presId="urn:microsoft.com/office/officeart/2005/8/layout/balance1"/>
    <dgm:cxn modelId="{269A287A-66F3-4CF7-9CBC-8F8755BB77CE}" type="presParOf" srcId="{B2FA00A2-2E7A-B644-AB99-96B910D43439}" destId="{E1B01194-63BE-AF4E-95E2-5D419E200FAF}" srcOrd="0" destOrd="0" presId="urn:microsoft.com/office/officeart/2005/8/layout/balance1"/>
    <dgm:cxn modelId="{46830E87-2179-4B54-A36A-4C185891F211}" type="presParOf" srcId="{B2FA00A2-2E7A-B644-AB99-96B910D43439}" destId="{541151A9-8F1C-2B4B-B581-97FF43318385}" srcOrd="1" destOrd="0" presId="urn:microsoft.com/office/officeart/2005/8/layout/balance1"/>
    <dgm:cxn modelId="{48FA628A-2B6F-4444-99F6-748ED959F3A9}" type="presParOf" srcId="{541151A9-8F1C-2B4B-B581-97FF43318385}" destId="{512A06E4-4BAC-9C42-A32D-D08E2E9B9A43}" srcOrd="0" destOrd="0" presId="urn:microsoft.com/office/officeart/2005/8/layout/balance1"/>
    <dgm:cxn modelId="{4EB70298-0266-46EE-AA3D-7141D62139E2}" type="presParOf" srcId="{541151A9-8F1C-2B4B-B581-97FF43318385}" destId="{68311DC4-BF31-0443-A0EC-8557541453FF}" srcOrd="1" destOrd="0" presId="urn:microsoft.com/office/officeart/2005/8/layout/balance1"/>
    <dgm:cxn modelId="{63C84918-36E4-4370-804D-684441E9E4E5}" type="presParOf" srcId="{B2FA00A2-2E7A-B644-AB99-96B910D43439}" destId="{E4C8151C-6A7A-E942-A0BF-B8C4DBADF1B6}" srcOrd="2" destOrd="0" presId="urn:microsoft.com/office/officeart/2005/8/layout/balance1"/>
    <dgm:cxn modelId="{177BC155-C4CF-418A-82C6-35F6E85F8FFE}" type="presParOf" srcId="{E4C8151C-6A7A-E942-A0BF-B8C4DBADF1B6}" destId="{B54E5A70-CD33-EE43-BA33-FE3155ECA508}" srcOrd="0" destOrd="0" presId="urn:microsoft.com/office/officeart/2005/8/layout/balance1"/>
    <dgm:cxn modelId="{221A0D74-C78F-4E85-821B-73590F35C914}" type="presParOf" srcId="{E4C8151C-6A7A-E942-A0BF-B8C4DBADF1B6}" destId="{BB83CFAB-C4AE-8440-BFC7-7BA87F3DB1BA}" srcOrd="1" destOrd="0" presId="urn:microsoft.com/office/officeart/2005/8/layout/balance1"/>
    <dgm:cxn modelId="{018BFE13-0353-4194-9A80-03679EFA2BB2}" type="presParOf" srcId="{E4C8151C-6A7A-E942-A0BF-B8C4DBADF1B6}" destId="{FC0705D5-578E-EC46-A6DC-10DE7763CD15}" srcOrd="2" destOrd="0" presId="urn:microsoft.com/office/officeart/2005/8/layout/balance1"/>
    <dgm:cxn modelId="{BD6717FA-C8FC-4173-A88C-ECAD07F99A9C}" type="presParOf" srcId="{E4C8151C-6A7A-E942-A0BF-B8C4DBADF1B6}" destId="{AA695692-B9BC-5F4A-A39B-0C5DCDF70ABC}" srcOrd="3" destOrd="0" presId="urn:microsoft.com/office/officeart/2005/8/layout/balance1"/>
    <dgm:cxn modelId="{1E94D50A-B86B-4AE1-A006-3D621925D401}" type="presParOf" srcId="{E4C8151C-6A7A-E942-A0BF-B8C4DBADF1B6}" destId="{AD9924CF-E940-344B-B956-F57E59577446}" srcOrd="4" destOrd="0" presId="urn:microsoft.com/office/officeart/2005/8/layout/balance1"/>
    <dgm:cxn modelId="{AFBDDF72-57A0-4CD1-A45A-8CF59BFA4680}" type="presParOf" srcId="{E4C8151C-6A7A-E942-A0BF-B8C4DBADF1B6}" destId="{22B53F1E-7C1A-F94B-9BBB-33581381917D}" srcOrd="5" destOrd="0" presId="urn:microsoft.com/office/officeart/2005/8/layout/balance1"/>
    <dgm:cxn modelId="{A124C072-A2A0-432C-9462-BF43036E8987}" type="presParOf" srcId="{E4C8151C-6A7A-E942-A0BF-B8C4DBADF1B6}" destId="{EB19840A-FD84-D24B-A032-9F9882C75402}" srcOrd="6" destOrd="0" presId="urn:microsoft.com/office/officeart/2005/8/layout/balance1"/>
    <dgm:cxn modelId="{BFC708FB-B875-49AE-A701-3BC5C756AF83}" type="presParOf" srcId="{E4C8151C-6A7A-E942-A0BF-B8C4DBADF1B6}" destId="{845BED92-C194-874D-8EEF-2773D6F5EB85}" srcOrd="7" destOrd="0" presId="urn:microsoft.com/office/officeart/2005/8/layout/balance1"/>
    <dgm:cxn modelId="{7B233368-6EB3-40B9-8662-99D96AD4DAD4}" type="presParOf" srcId="{E4C8151C-6A7A-E942-A0BF-B8C4DBADF1B6}" destId="{41EBE2C9-D96C-EF46-AFFF-2A49DDCAF331}" srcOrd="8" destOrd="0" presId="urn:microsoft.com/office/officeart/2005/8/layout/balance1"/>
    <dgm:cxn modelId="{D9606993-7266-466D-9E25-47BDBF9C7ACF}" type="presParOf" srcId="{E4C8151C-6A7A-E942-A0BF-B8C4DBADF1B6}" destId="{DE3B4F55-0719-B14D-8A69-06A324936194}" srcOrd="9" destOrd="0" presId="urn:microsoft.com/office/officeart/2005/8/layout/balance1"/>
    <dgm:cxn modelId="{861E346A-34D8-48BA-A85A-F3B2D2EF16CF}" type="presParOf" srcId="{E4C8151C-6A7A-E942-A0BF-B8C4DBADF1B6}" destId="{5AE7BA4C-9517-D243-9FF4-293678CBAC4F}" srcOrd="10" destOrd="0" presId="urn:microsoft.com/office/officeart/2005/8/layout/balance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AC1E3B-5AF4-F046-B711-8E4E6D8AF146}">
      <dsp:nvSpPr>
        <dsp:cNvPr id="0" name=""/>
        <dsp:cNvSpPr/>
      </dsp:nvSpPr>
      <dsp:spPr>
        <a:xfrm rot="5400000">
          <a:off x="4531515" y="-1650376"/>
          <a:ext cx="1067395" cy="463903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711200" rtl="0">
            <a:lnSpc>
              <a:spcPct val="90000"/>
            </a:lnSpc>
            <a:spcBef>
              <a:spcPct val="0"/>
            </a:spcBef>
            <a:spcAft>
              <a:spcPct val="15000"/>
            </a:spcAft>
            <a:buFontTx/>
            <a:buNone/>
          </a:pPr>
          <a:r>
            <a:rPr lang="en-US" sz="1600" kern="1200" dirty="0">
              <a:latin typeface="+mn-lt"/>
            </a:rPr>
            <a:t>The diversity of patients cared for in PICUs requires knowledge of multiple methods of assessment</a:t>
          </a:r>
        </a:p>
      </dsp:txBody>
      <dsp:txXfrm rot="-5400000">
        <a:off x="2745693" y="187552"/>
        <a:ext cx="4586933" cy="963183"/>
      </dsp:txXfrm>
    </dsp:sp>
    <dsp:sp modelId="{5A552014-D355-9D4A-B48F-D6B1E2249DE6}">
      <dsp:nvSpPr>
        <dsp:cNvPr id="0" name=""/>
        <dsp:cNvSpPr/>
      </dsp:nvSpPr>
      <dsp:spPr>
        <a:xfrm>
          <a:off x="14" y="6"/>
          <a:ext cx="2744890" cy="1334244"/>
        </a:xfrm>
        <a:prstGeom prst="roundRect">
          <a:avLst/>
        </a:prstGeom>
        <a:gradFill rotWithShape="0">
          <a:gsLst>
            <a:gs pos="0">
              <a:schemeClr val="accent1">
                <a:shade val="80000"/>
                <a:hueOff val="0"/>
                <a:satOff val="0"/>
                <a:lumOff val="0"/>
                <a:alphaOff val="0"/>
                <a:shade val="51000"/>
                <a:satMod val="130000"/>
              </a:schemeClr>
            </a:gs>
            <a:gs pos="80000">
              <a:schemeClr val="accent1">
                <a:shade val="80000"/>
                <a:hueOff val="0"/>
                <a:satOff val="0"/>
                <a:lumOff val="0"/>
                <a:alphaOff val="0"/>
                <a:shade val="93000"/>
                <a:satMod val="130000"/>
              </a:schemeClr>
            </a:gs>
            <a:gs pos="100000">
              <a:schemeClr val="accent1">
                <a:shade val="80000"/>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b="1" kern="1200" dirty="0"/>
            <a:t>Diverse population</a:t>
          </a:r>
        </a:p>
      </dsp:txBody>
      <dsp:txXfrm>
        <a:off x="65146" y="65138"/>
        <a:ext cx="2614626" cy="1203980"/>
      </dsp:txXfrm>
    </dsp:sp>
    <dsp:sp modelId="{7F1FD593-7790-3743-B1E5-74963482F8C5}">
      <dsp:nvSpPr>
        <dsp:cNvPr id="0" name=""/>
        <dsp:cNvSpPr/>
      </dsp:nvSpPr>
      <dsp:spPr>
        <a:xfrm rot="5400000">
          <a:off x="4451188" y="-249419"/>
          <a:ext cx="1228048" cy="4639039"/>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711200" rtl="0">
            <a:lnSpc>
              <a:spcPct val="90000"/>
            </a:lnSpc>
            <a:spcBef>
              <a:spcPct val="0"/>
            </a:spcBef>
            <a:spcAft>
              <a:spcPct val="15000"/>
            </a:spcAft>
            <a:buFontTx/>
            <a:buNone/>
          </a:pPr>
          <a:r>
            <a:rPr lang="en-US" sz="1600" kern="1200" dirty="0">
              <a:latin typeface="+mn-lt"/>
            </a:rPr>
            <a:t>A child’s ability to self-report pain can fluctuate throughout the PICU admission, even during the same shift</a:t>
          </a:r>
        </a:p>
      </dsp:txBody>
      <dsp:txXfrm rot="-5400000">
        <a:off x="2745693" y="1516024"/>
        <a:ext cx="4579091" cy="1108152"/>
      </dsp:txXfrm>
    </dsp:sp>
    <dsp:sp modelId="{D1E06D08-4C35-6D42-978B-21C5956AF49B}">
      <dsp:nvSpPr>
        <dsp:cNvPr id="0" name=""/>
        <dsp:cNvSpPr/>
      </dsp:nvSpPr>
      <dsp:spPr>
        <a:xfrm>
          <a:off x="14" y="1400963"/>
          <a:ext cx="2744890" cy="1334244"/>
        </a:xfrm>
        <a:prstGeom prst="roundRect">
          <a:avLst/>
        </a:prstGeom>
        <a:gradFill rotWithShape="0">
          <a:gsLst>
            <a:gs pos="0">
              <a:schemeClr val="accent1">
                <a:shade val="80000"/>
                <a:hueOff val="-340645"/>
                <a:satOff val="-13026"/>
                <a:lumOff val="17120"/>
                <a:alphaOff val="0"/>
                <a:shade val="51000"/>
                <a:satMod val="130000"/>
              </a:schemeClr>
            </a:gs>
            <a:gs pos="80000">
              <a:schemeClr val="accent1">
                <a:shade val="80000"/>
                <a:hueOff val="-340645"/>
                <a:satOff val="-13026"/>
                <a:lumOff val="17120"/>
                <a:alphaOff val="0"/>
                <a:shade val="93000"/>
                <a:satMod val="130000"/>
              </a:schemeClr>
            </a:gs>
            <a:gs pos="100000">
              <a:schemeClr val="accent1">
                <a:shade val="80000"/>
                <a:hueOff val="-340645"/>
                <a:satOff val="-13026"/>
                <a:lumOff val="1712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b="1" kern="1200" dirty="0"/>
            <a:t>Fluctuating condition</a:t>
          </a:r>
        </a:p>
      </dsp:txBody>
      <dsp:txXfrm>
        <a:off x="65146" y="1466095"/>
        <a:ext cx="2614626" cy="1203980"/>
      </dsp:txXfrm>
    </dsp:sp>
    <dsp:sp modelId="{85B1E6E3-EE61-624E-B6D8-24C188580496}">
      <dsp:nvSpPr>
        <dsp:cNvPr id="0" name=""/>
        <dsp:cNvSpPr/>
      </dsp:nvSpPr>
      <dsp:spPr>
        <a:xfrm rot="5400000">
          <a:off x="4546304" y="1167692"/>
          <a:ext cx="1067395" cy="4606728"/>
        </a:xfrm>
        <a:prstGeom prst="round2Same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0" lvl="1" indent="-171450" algn="l" defTabSz="711200" rtl="0">
            <a:lnSpc>
              <a:spcPct val="90000"/>
            </a:lnSpc>
            <a:spcBef>
              <a:spcPct val="0"/>
            </a:spcBef>
            <a:spcAft>
              <a:spcPct val="15000"/>
            </a:spcAft>
            <a:buFontTx/>
            <a:buNone/>
          </a:pPr>
          <a:r>
            <a:rPr lang="en-US" sz="1600" kern="1200" dirty="0">
              <a:latin typeface="+mn-lt"/>
            </a:rPr>
            <a:t>Be knowledgeable</a:t>
          </a:r>
          <a:r>
            <a:rPr lang="en-US" sz="1600" kern="1200" baseline="0" dirty="0">
              <a:latin typeface="+mn-lt"/>
            </a:rPr>
            <a:t> of other sources of distress and in </a:t>
          </a:r>
          <a:r>
            <a:rPr lang="en-US" sz="1600" kern="1200" dirty="0">
              <a:latin typeface="+mn-lt"/>
            </a:rPr>
            <a:t>assessment of pain</a:t>
          </a:r>
        </a:p>
      </dsp:txBody>
      <dsp:txXfrm rot="-5400000">
        <a:off x="2776638" y="2989464"/>
        <a:ext cx="4554622" cy="963183"/>
      </dsp:txXfrm>
    </dsp:sp>
    <dsp:sp modelId="{F77D103A-B8E8-454D-9290-35632795744C}">
      <dsp:nvSpPr>
        <dsp:cNvPr id="0" name=""/>
        <dsp:cNvSpPr/>
      </dsp:nvSpPr>
      <dsp:spPr>
        <a:xfrm>
          <a:off x="802" y="2803934"/>
          <a:ext cx="2775835" cy="1334244"/>
        </a:xfrm>
        <a:prstGeom prst="roundRect">
          <a:avLst/>
        </a:prstGeom>
        <a:gradFill rotWithShape="0">
          <a:gsLst>
            <a:gs pos="0">
              <a:schemeClr val="accent1">
                <a:shade val="80000"/>
                <a:hueOff val="-681290"/>
                <a:satOff val="-26053"/>
                <a:lumOff val="34239"/>
                <a:alphaOff val="0"/>
                <a:shade val="51000"/>
                <a:satMod val="130000"/>
              </a:schemeClr>
            </a:gs>
            <a:gs pos="80000">
              <a:schemeClr val="accent1">
                <a:shade val="80000"/>
                <a:hueOff val="-681290"/>
                <a:satOff val="-26053"/>
                <a:lumOff val="34239"/>
                <a:alphaOff val="0"/>
                <a:shade val="93000"/>
                <a:satMod val="130000"/>
              </a:schemeClr>
            </a:gs>
            <a:gs pos="100000">
              <a:schemeClr val="accent1">
                <a:shade val="80000"/>
                <a:hueOff val="-681290"/>
                <a:satOff val="-26053"/>
                <a:lumOff val="34239"/>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34290" rIns="68580" bIns="34290" numCol="1" spcCol="1270" anchor="ctr" anchorCtr="0">
          <a:noAutofit/>
        </a:bodyPr>
        <a:lstStyle/>
        <a:p>
          <a:pPr marL="0" lvl="0" indent="0" algn="ctr" defTabSz="800100" rtl="0">
            <a:lnSpc>
              <a:spcPct val="90000"/>
            </a:lnSpc>
            <a:spcBef>
              <a:spcPct val="0"/>
            </a:spcBef>
            <a:spcAft>
              <a:spcPct val="35000"/>
            </a:spcAft>
            <a:buNone/>
          </a:pPr>
          <a:r>
            <a:rPr lang="en-US" sz="1800" b="1" kern="1200" dirty="0"/>
            <a:t>Overlap of pain </a:t>
          </a:r>
          <a:br>
            <a:rPr lang="en-US" sz="1800" b="1" kern="1200" dirty="0"/>
          </a:br>
          <a:r>
            <a:rPr lang="en-US" sz="1800" b="1" kern="1200" dirty="0"/>
            <a:t>and non-pain distress</a:t>
          </a:r>
        </a:p>
      </dsp:txBody>
      <dsp:txXfrm>
        <a:off x="65934" y="2869066"/>
        <a:ext cx="2645571" cy="12039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1D67717-925D-42C9-898E-47326B3FB19C}">
      <dsp:nvSpPr>
        <dsp:cNvPr id="0" name=""/>
        <dsp:cNvSpPr/>
      </dsp:nvSpPr>
      <dsp:spPr>
        <a:xfrm>
          <a:off x="0" y="0"/>
          <a:ext cx="3740467" cy="9886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Search for a potential reason for pain</a:t>
          </a:r>
        </a:p>
      </dsp:txBody>
      <dsp:txXfrm>
        <a:off x="28958" y="28958"/>
        <a:ext cx="2557910" cy="930779"/>
      </dsp:txXfrm>
    </dsp:sp>
    <dsp:sp modelId="{B4731C19-7F32-490F-AB0B-14083BA0DA52}">
      <dsp:nvSpPr>
        <dsp:cNvPr id="0" name=""/>
        <dsp:cNvSpPr/>
      </dsp:nvSpPr>
      <dsp:spPr>
        <a:xfrm>
          <a:off x="279320" y="1126013"/>
          <a:ext cx="3740467" cy="9886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Try to obtain self-report</a:t>
          </a:r>
        </a:p>
      </dsp:txBody>
      <dsp:txXfrm>
        <a:off x="308278" y="1154971"/>
        <a:ext cx="2760579" cy="930779"/>
      </dsp:txXfrm>
    </dsp:sp>
    <dsp:sp modelId="{15C6E354-A9BC-4F2A-8512-A25FB38E9FB0}">
      <dsp:nvSpPr>
        <dsp:cNvPr id="0" name=""/>
        <dsp:cNvSpPr/>
      </dsp:nvSpPr>
      <dsp:spPr>
        <a:xfrm>
          <a:off x="558641" y="2252027"/>
          <a:ext cx="3740467" cy="9886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Observe behaviors </a:t>
          </a:r>
        </a:p>
      </dsp:txBody>
      <dsp:txXfrm>
        <a:off x="587599" y="2280985"/>
        <a:ext cx="2760579" cy="930779"/>
      </dsp:txXfrm>
    </dsp:sp>
    <dsp:sp modelId="{81865D69-4163-4D36-AA0B-B07C662A81DB}">
      <dsp:nvSpPr>
        <dsp:cNvPr id="0" name=""/>
        <dsp:cNvSpPr/>
      </dsp:nvSpPr>
      <dsp:spPr>
        <a:xfrm>
          <a:off x="837961" y="3378041"/>
          <a:ext cx="3740467" cy="9886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Ask others who know the child well</a:t>
          </a:r>
        </a:p>
      </dsp:txBody>
      <dsp:txXfrm>
        <a:off x="866919" y="3406999"/>
        <a:ext cx="2760579" cy="930779"/>
      </dsp:txXfrm>
    </dsp:sp>
    <dsp:sp modelId="{7FDB7C87-30CA-4FEA-BE85-0BA635EA0C97}">
      <dsp:nvSpPr>
        <dsp:cNvPr id="0" name=""/>
        <dsp:cNvSpPr/>
      </dsp:nvSpPr>
      <dsp:spPr>
        <a:xfrm>
          <a:off x="1117282" y="4504055"/>
          <a:ext cx="3740467" cy="98869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l" defTabSz="800100">
            <a:lnSpc>
              <a:spcPct val="90000"/>
            </a:lnSpc>
            <a:spcBef>
              <a:spcPct val="0"/>
            </a:spcBef>
            <a:spcAft>
              <a:spcPct val="35000"/>
            </a:spcAft>
            <a:buNone/>
          </a:pPr>
          <a:r>
            <a:rPr lang="en-US" sz="1800" b="1" kern="1200" dirty="0"/>
            <a:t>Trial a treatment</a:t>
          </a:r>
        </a:p>
      </dsp:txBody>
      <dsp:txXfrm>
        <a:off x="1146240" y="4533013"/>
        <a:ext cx="2760579" cy="930779"/>
      </dsp:txXfrm>
    </dsp:sp>
    <dsp:sp modelId="{BD68CF7D-D6CC-4D62-B3D3-AE97820D3E6F}">
      <dsp:nvSpPr>
        <dsp:cNvPr id="0" name=""/>
        <dsp:cNvSpPr/>
      </dsp:nvSpPr>
      <dsp:spPr>
        <a:xfrm>
          <a:off x="3097815" y="722296"/>
          <a:ext cx="642651" cy="64265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b="1" kern="1200" dirty="0"/>
        </a:p>
      </dsp:txBody>
      <dsp:txXfrm>
        <a:off x="3242411" y="722296"/>
        <a:ext cx="353459" cy="483595"/>
      </dsp:txXfrm>
    </dsp:sp>
    <dsp:sp modelId="{C2C4FD7B-ECD4-4691-9AE7-F218B2C8FAE6}">
      <dsp:nvSpPr>
        <dsp:cNvPr id="0" name=""/>
        <dsp:cNvSpPr/>
      </dsp:nvSpPr>
      <dsp:spPr>
        <a:xfrm>
          <a:off x="3377136" y="1848310"/>
          <a:ext cx="642651" cy="64265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b="1" kern="1200" dirty="0"/>
        </a:p>
      </dsp:txBody>
      <dsp:txXfrm>
        <a:off x="3521732" y="1848310"/>
        <a:ext cx="353459" cy="483595"/>
      </dsp:txXfrm>
    </dsp:sp>
    <dsp:sp modelId="{2DC5ED27-205E-44BE-A813-25D7848C4C2C}">
      <dsp:nvSpPr>
        <dsp:cNvPr id="0" name=""/>
        <dsp:cNvSpPr/>
      </dsp:nvSpPr>
      <dsp:spPr>
        <a:xfrm>
          <a:off x="3656457" y="2957845"/>
          <a:ext cx="642651" cy="64265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b="1" kern="1200" dirty="0"/>
        </a:p>
      </dsp:txBody>
      <dsp:txXfrm>
        <a:off x="3801053" y="2957845"/>
        <a:ext cx="353459" cy="483595"/>
      </dsp:txXfrm>
    </dsp:sp>
    <dsp:sp modelId="{5D32A199-8A7E-4F12-8F9A-AFDB402FD62F}">
      <dsp:nvSpPr>
        <dsp:cNvPr id="0" name=""/>
        <dsp:cNvSpPr/>
      </dsp:nvSpPr>
      <dsp:spPr>
        <a:xfrm>
          <a:off x="3935777" y="4094845"/>
          <a:ext cx="642651" cy="642651"/>
        </a:xfrm>
        <a:prstGeom prst="downArrow">
          <a:avLst>
            <a:gd name="adj1" fmla="val 55000"/>
            <a:gd name="adj2" fmla="val 45000"/>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lang="en-US" sz="1800" b="1" kern="1200" dirty="0"/>
        </a:p>
      </dsp:txBody>
      <dsp:txXfrm>
        <a:off x="4080373" y="4094845"/>
        <a:ext cx="353459" cy="48359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12A06E4-4BAC-9C42-A32D-D08E2E9B9A43}">
      <dsp:nvSpPr>
        <dsp:cNvPr id="0" name=""/>
        <dsp:cNvSpPr/>
      </dsp:nvSpPr>
      <dsp:spPr>
        <a:xfrm>
          <a:off x="365314" y="722203"/>
          <a:ext cx="1814996" cy="943779"/>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orbel" panose="020B0503020204020204" pitchFamily="34" charset="0"/>
            </a:rPr>
            <a:t>Adverse Effects of Pain</a:t>
          </a:r>
        </a:p>
      </dsp:txBody>
      <dsp:txXfrm>
        <a:off x="392956" y="749845"/>
        <a:ext cx="1759712" cy="888495"/>
      </dsp:txXfrm>
    </dsp:sp>
    <dsp:sp modelId="{68311DC4-BF31-0443-A0EC-8557541453FF}">
      <dsp:nvSpPr>
        <dsp:cNvPr id="0" name=""/>
        <dsp:cNvSpPr/>
      </dsp:nvSpPr>
      <dsp:spPr>
        <a:xfrm>
          <a:off x="2614789" y="722211"/>
          <a:ext cx="1791766" cy="926470"/>
        </a:xfrm>
        <a:prstGeom prst="roundRect">
          <a:avLst>
            <a:gd name="adj" fmla="val 10000"/>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b="1" kern="1200" dirty="0">
              <a:latin typeface="Corbel" panose="020B0503020204020204" pitchFamily="34" charset="0"/>
            </a:rPr>
            <a:t>Adverse Effects of Opioids</a:t>
          </a:r>
        </a:p>
      </dsp:txBody>
      <dsp:txXfrm>
        <a:off x="2641924" y="749346"/>
        <a:ext cx="1737496" cy="872200"/>
      </dsp:txXfrm>
    </dsp:sp>
    <dsp:sp modelId="{BB83CFAB-C4AE-8440-BFC7-7BA87F3DB1BA}">
      <dsp:nvSpPr>
        <dsp:cNvPr id="0" name=""/>
        <dsp:cNvSpPr/>
      </dsp:nvSpPr>
      <dsp:spPr>
        <a:xfrm>
          <a:off x="2125055" y="4196757"/>
          <a:ext cx="607218" cy="607218"/>
        </a:xfrm>
        <a:prstGeom prst="triangle">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FC0705D5-578E-EC46-A6DC-10DE7763CD15}">
      <dsp:nvSpPr>
        <dsp:cNvPr id="0" name=""/>
        <dsp:cNvSpPr/>
      </dsp:nvSpPr>
      <dsp:spPr>
        <a:xfrm>
          <a:off x="607008" y="3942535"/>
          <a:ext cx="3643312" cy="246126"/>
        </a:xfrm>
        <a:prstGeom prst="rect">
          <a:avLst/>
        </a:prstGeom>
        <a:solidFill>
          <a:schemeClr val="accent1">
            <a:alpha val="90000"/>
            <a:tint val="40000"/>
            <a:hueOff val="0"/>
            <a:satOff val="0"/>
            <a:lumOff val="0"/>
            <a:alphaOff val="0"/>
          </a:schemeClr>
        </a:solidFill>
        <a:ln w="9525"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sp>
    <dsp:sp modelId="{AA695692-B9BC-5F4A-A39B-0C5DCDF70ABC}">
      <dsp:nvSpPr>
        <dsp:cNvPr id="0" name=""/>
        <dsp:cNvSpPr/>
      </dsp:nvSpPr>
      <dsp:spPr>
        <a:xfrm>
          <a:off x="2523503" y="3414659"/>
          <a:ext cx="1915347"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Hypotension</a:t>
          </a:r>
        </a:p>
      </dsp:txBody>
      <dsp:txXfrm>
        <a:off x="2547849" y="3439005"/>
        <a:ext cx="1866655" cy="450037"/>
      </dsp:txXfrm>
    </dsp:sp>
    <dsp:sp modelId="{AD9924CF-E940-344B-B956-F57E59577446}">
      <dsp:nvSpPr>
        <dsp:cNvPr id="0" name=""/>
        <dsp:cNvSpPr/>
      </dsp:nvSpPr>
      <dsp:spPr>
        <a:xfrm>
          <a:off x="2538062" y="2877068"/>
          <a:ext cx="1886230"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IWS, Delirium</a:t>
          </a:r>
        </a:p>
      </dsp:txBody>
      <dsp:txXfrm>
        <a:off x="2562408" y="2901414"/>
        <a:ext cx="1837538" cy="450037"/>
      </dsp:txXfrm>
    </dsp:sp>
    <dsp:sp modelId="{22B53F1E-7C1A-F94B-9BBB-33581381917D}">
      <dsp:nvSpPr>
        <dsp:cNvPr id="0" name=""/>
        <dsp:cNvSpPr/>
      </dsp:nvSpPr>
      <dsp:spPr>
        <a:xfrm>
          <a:off x="2523503" y="2339477"/>
          <a:ext cx="1915347"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Over sedation</a:t>
          </a:r>
        </a:p>
      </dsp:txBody>
      <dsp:txXfrm>
        <a:off x="2547849" y="2363823"/>
        <a:ext cx="1866655" cy="450037"/>
      </dsp:txXfrm>
    </dsp:sp>
    <dsp:sp modelId="{EB19840A-FD84-D24B-A032-9F9882C75402}">
      <dsp:nvSpPr>
        <dsp:cNvPr id="0" name=""/>
        <dsp:cNvSpPr/>
      </dsp:nvSpPr>
      <dsp:spPr>
        <a:xfrm>
          <a:off x="2509207" y="1792171"/>
          <a:ext cx="1943940"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Respiratory depression</a:t>
          </a:r>
        </a:p>
      </dsp:txBody>
      <dsp:txXfrm>
        <a:off x="2533553" y="1816517"/>
        <a:ext cx="1895248" cy="450037"/>
      </dsp:txXfrm>
    </dsp:sp>
    <dsp:sp modelId="{845BED92-C194-874D-8EEF-2773D6F5EB85}">
      <dsp:nvSpPr>
        <dsp:cNvPr id="0" name=""/>
        <dsp:cNvSpPr/>
      </dsp:nvSpPr>
      <dsp:spPr>
        <a:xfrm>
          <a:off x="477157" y="3414659"/>
          <a:ext cx="1797989"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Agitation</a:t>
          </a:r>
        </a:p>
      </dsp:txBody>
      <dsp:txXfrm>
        <a:off x="501503" y="3439005"/>
        <a:ext cx="1749297" cy="450037"/>
      </dsp:txXfrm>
    </dsp:sp>
    <dsp:sp modelId="{41EBE2C9-D96C-EF46-AFFF-2A49DDCAF331}">
      <dsp:nvSpPr>
        <dsp:cNvPr id="0" name=""/>
        <dsp:cNvSpPr/>
      </dsp:nvSpPr>
      <dsp:spPr>
        <a:xfrm>
          <a:off x="477157" y="2877068"/>
          <a:ext cx="1797989"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Stress hormones</a:t>
          </a:r>
        </a:p>
      </dsp:txBody>
      <dsp:txXfrm>
        <a:off x="501503" y="2901414"/>
        <a:ext cx="1749297" cy="450037"/>
      </dsp:txXfrm>
    </dsp:sp>
    <dsp:sp modelId="{DE3B4F55-0719-B14D-8A69-06A324936194}">
      <dsp:nvSpPr>
        <dsp:cNvPr id="0" name=""/>
        <dsp:cNvSpPr/>
      </dsp:nvSpPr>
      <dsp:spPr>
        <a:xfrm>
          <a:off x="448025" y="2339477"/>
          <a:ext cx="1856253"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Decreased oxygenation</a:t>
          </a:r>
        </a:p>
      </dsp:txBody>
      <dsp:txXfrm>
        <a:off x="472371" y="2363823"/>
        <a:ext cx="1807561" cy="450037"/>
      </dsp:txXfrm>
    </dsp:sp>
    <dsp:sp modelId="{5AE7BA4C-9517-D243-9FF4-293678CBAC4F}">
      <dsp:nvSpPr>
        <dsp:cNvPr id="0" name=""/>
        <dsp:cNvSpPr/>
      </dsp:nvSpPr>
      <dsp:spPr>
        <a:xfrm>
          <a:off x="435602" y="1792171"/>
          <a:ext cx="1881100" cy="498729"/>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US" sz="1800" kern="1200" dirty="0">
              <a:latin typeface="Corbel" panose="020B0503020204020204" pitchFamily="34" charset="0"/>
            </a:rPr>
            <a:t>Increased HR, RR, BP, ICP</a:t>
          </a:r>
        </a:p>
      </dsp:txBody>
      <dsp:txXfrm>
        <a:off x="459948" y="1816517"/>
        <a:ext cx="1832408" cy="450037"/>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3.xml><?xml version="1.0" encoding="utf-8"?>
<dgm:layoutDef xmlns:dgm="http://schemas.openxmlformats.org/drawingml/2006/diagram" xmlns:a="http://schemas.openxmlformats.org/drawingml/2006/main" uniqueId="urn:microsoft.com/office/officeart/2005/8/layout/balance1">
  <dgm:title val=""/>
  <dgm:desc val=""/>
  <dgm:catLst>
    <dgm:cat type="relationship" pri="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23">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25" srcId="2" destId="23" srcOrd="0" destOrd="0"/>
      </dgm:cxnLst>
      <dgm:bg/>
      <dgm:whole/>
    </dgm:dataModel>
  </dgm:sampData>
  <dgm:styleData>
    <dgm:dataModel>
      <dgm:ptLst>
        <dgm:pt modelId="0" type="doc"/>
        <dgm:pt modelId="1"/>
        <dgm:pt modelId="11"/>
        <dgm:pt modelId="12"/>
        <dgm:pt modelId="2"/>
        <dgm:pt modelId="21"/>
        <dgm:pt modelId="22"/>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tyleData>
  <dgm:clrData>
    <dgm:dataModel>
      <dgm:ptLst>
        <dgm:pt modelId="0" type="doc"/>
        <dgm:pt modelId="1"/>
        <dgm:pt modelId="11"/>
        <dgm:pt modelId="12"/>
        <dgm:pt modelId="13"/>
        <dgm:pt modelId="2"/>
        <dgm:pt modelId="21"/>
        <dgm:pt modelId="22"/>
        <dgm:pt modelId="23"/>
      </dgm:ptLst>
      <dgm:cxnLst>
        <dgm:cxn modelId="4" srcId="0" destId="1" srcOrd="0" destOrd="0"/>
        <dgm:cxn modelId="5" srcId="0" destId="2" srcOrd="1" destOrd="0"/>
        <dgm:cxn modelId="15" srcId="1" destId="11" srcOrd="0" destOrd="0"/>
        <dgm:cxn modelId="16" srcId="1" destId="12" srcOrd="0" destOrd="0"/>
        <dgm:cxn modelId="17" srcId="1" destId="13" srcOrd="0" destOrd="0"/>
        <dgm:cxn modelId="25" srcId="2" destId="21" srcOrd="0" destOrd="0"/>
        <dgm:cxn modelId="26" srcId="2" destId="22" srcOrd="0" destOrd="0"/>
        <dgm:cxn modelId="27" srcId="2" destId="23" srcOrd="0" destOrd="0"/>
      </dgm:cxnLst>
      <dgm:bg/>
      <dgm:whole/>
    </dgm:dataModel>
  </dgm:clrData>
  <dgm:layoutNode name="outerComposite">
    <dgm:varLst>
      <dgm:chMax val="2"/>
      <dgm:animLvl val="lvl"/>
      <dgm:resizeHandles val="exact"/>
    </dgm:varLst>
    <dgm:alg type="composite">
      <dgm:param type="ar" val="1"/>
    </dgm:alg>
    <dgm:shape xmlns:r="http://schemas.openxmlformats.org/officeDocument/2006/relationships" r:blip="">
      <dgm:adjLst/>
    </dgm:shape>
    <dgm:presOf/>
    <dgm:constrLst>
      <dgm:constr type="h" for="ch" forName="parentComposite" refType="h" refFor="ch" refForName="dummyMaxCanvas" op="equ" fact="0.2"/>
      <dgm:constr type="t" for="ch" forName="parentComposite"/>
      <dgm:constr type="h" for="ch" forName="childrenComposite" refType="h" refFor="ch" refForName="dummyMaxCanvas" op="equ" fact="0.8"/>
      <dgm:constr type="t" for="ch" forName="childrenComposite" refType="h" refFor="ch" refForName="dummyMaxCanvas" fact="0.2"/>
    </dgm:constrLst>
    <dgm:ruleLst/>
    <dgm:layoutNode name="dummyMaxCanvas">
      <dgm:alg type="sp"/>
      <dgm:shape xmlns:r="http://schemas.openxmlformats.org/officeDocument/2006/relationships" r:blip="">
        <dgm:adjLst/>
      </dgm:shape>
      <dgm:presOf/>
      <dgm:constrLst/>
      <dgm:ruleLst/>
    </dgm:layoutNode>
    <dgm:layoutNode name="parentComposite">
      <dgm:alg type="composite"/>
      <dgm:shape xmlns:r="http://schemas.openxmlformats.org/officeDocument/2006/relationships" r:blip="">
        <dgm:adjLst/>
      </dgm:shape>
      <dgm:presOf/>
      <dgm:constrLst>
        <dgm:constr type="w" for="ch" forName="parent1" refType="w" fact="0.36"/>
        <dgm:constr type="ctrX" for="ch" forName="parent1" refType="w" fact="0.24"/>
        <dgm:constr type="w" for="ch" forName="parent2" refType="w" fact="0.36"/>
        <dgm:constr type="ctrX" for="ch" forName="parent2" refType="w" fact="0.76"/>
        <dgm:constr type="primFontSz" for="ch" ptType="node" op="equ"/>
      </dgm:constrLst>
      <dgm:ruleLst/>
      <dgm:layoutNode name="parent1" styleLbl="alignAccFollowNode1">
        <dgm:varLst>
          <dgm:chMax val="4"/>
        </dgm:varLst>
        <dgm:alg type="tx"/>
        <dgm:shape xmlns:r="http://schemas.openxmlformats.org/officeDocument/2006/relationships" type="roundRect" r:blip="">
          <dgm:adjLst>
            <dgm:adj idx="1" val="0.1"/>
          </dgm:adjLst>
        </dgm:shape>
        <dgm:presOf axis="ch" ptType="node"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parent2" styleLbl="alignAccFollowNode1">
        <dgm:varLst>
          <dgm:chMax val="4"/>
        </dgm:varLst>
        <dgm:alg type="tx"/>
        <dgm:shape xmlns:r="http://schemas.openxmlformats.org/officeDocument/2006/relationships" type="roundRect" r:blip="">
          <dgm:adjLst>
            <dgm:adj idx="1" val="0.1"/>
          </dgm:adjLst>
        </dgm:shape>
        <dgm:presOf axis="ch" ptType="node" st="2" cnt="1"/>
        <dgm:constrLst>
          <dgm:constr type="primFontSz" val="65"/>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layoutNode name="childrenComposite">
      <dgm:alg type="composite"/>
      <dgm:shape xmlns:r="http://schemas.openxmlformats.org/officeDocument/2006/relationships" r:blip="">
        <dgm:adjLst/>
      </dgm:shape>
      <dgm:presOf/>
      <dgm:constrLst>
        <dgm:constr type="primFontSz" for="ch" ptType="node" op="equ" val="65"/>
        <dgm:constr type="w" for="ch" forName="fulcrum" refType="w" fact="0.15"/>
        <dgm:constr type="h" for="ch" forName="fulcrum" refType="w" refFor="ch" refForName="fulcrum"/>
        <dgm:constr type="b" for="ch" forName="fulcrum" refType="h"/>
        <dgm:constr type="ctrX" for="ch" forName="fulcrum" refType="w" fact="0.5"/>
        <dgm:constr type="w" for="ch" forName="balance_00" refType="w" fact="0.9"/>
        <dgm:constr type="h" for="ch" forName="balance_00" refType="h" fact="0.076"/>
        <dgm:constr type="b" for="ch" forName="balance_00" refType="h" fact="0.81"/>
        <dgm:constr type="ctrX" for="ch" forName="balance_00" refType="w" fact="0.5"/>
        <dgm:constr type="w" for="ch" forName="balance_01" refType="w"/>
        <dgm:constr type="h" for="ch" forName="balance_01" refType="h" fact="0.157"/>
        <dgm:constr type="b" for="ch" forName="balance_01" refType="h" fact="0.85"/>
        <dgm:constr type="ctrX" for="ch" forName="balance_01" refType="w" fact="0.5"/>
        <dgm:constr type="w" for="ch" forName="balance_02" refType="w"/>
        <dgm:constr type="h" for="ch" forName="balance_02" refType="h" fact="0.157"/>
        <dgm:constr type="b" for="ch" forName="balance_02" refType="h" fact="0.85"/>
        <dgm:constr type="ctrX" for="ch" forName="balance_02" refType="w" fact="0.5"/>
        <dgm:constr type="w" for="ch" forName="balance_03" refType="w"/>
        <dgm:constr type="h" for="ch" forName="balance_03" refType="h" fact="0.157"/>
        <dgm:constr type="b" for="ch" forName="balance_03" refType="h" fact="0.85"/>
        <dgm:constr type="ctrX" for="ch" forName="balance_03" refType="w" fact="0.5"/>
        <dgm:constr type="w" for="ch" forName="balance_04" refType="w"/>
        <dgm:constr type="h" for="ch" forName="balance_04" refType="h" fact="0.157"/>
        <dgm:constr type="b" for="ch" forName="balance_04" refType="h" fact="0.85"/>
        <dgm:constr type="ctrX" for="ch" forName="balance_04" refType="w" fact="0.5"/>
        <dgm:constr type="w" for="ch" forName="balance_10" refType="w"/>
        <dgm:constr type="h" for="ch" forName="balance_10" refType="h" fact="0.157"/>
        <dgm:constr type="b" for="ch" forName="balance_10" refType="h" fact="0.85"/>
        <dgm:constr type="ctrX" for="ch" forName="balance_10" refType="w" fact="0.5"/>
        <dgm:constr type="w" for="ch" forName="balance_11" refType="w" fact="0.9"/>
        <dgm:constr type="h" for="ch" forName="balance_11" refType="h" fact="0.076"/>
        <dgm:constr type="b" for="ch" forName="balance_11" refType="h" fact="0.81"/>
        <dgm:constr type="ctrX" for="ch" forName="balance_11" refType="w" fact="0.5"/>
        <dgm:constr type="w" for="ch" forName="balance_12" refType="w"/>
        <dgm:constr type="h" for="ch" forName="balance_12" refType="h" fact="0.157"/>
        <dgm:constr type="b" for="ch" forName="balance_12" refType="h" fact="0.85"/>
        <dgm:constr type="ctrX" for="ch" forName="balance_12" refType="w" fact="0.5"/>
        <dgm:constr type="w" for="ch" forName="balance_13" refType="w"/>
        <dgm:constr type="h" for="ch" forName="balance_13" refType="h" fact="0.157"/>
        <dgm:constr type="b" for="ch" forName="balance_13" refType="h" fact="0.85"/>
        <dgm:constr type="ctrX" for="ch" forName="balance_13" refType="w" fact="0.5"/>
        <dgm:constr type="w" for="ch" forName="balance_14" refType="w"/>
        <dgm:constr type="h" for="ch" forName="balance_14" refType="h" fact="0.157"/>
        <dgm:constr type="b" for="ch" forName="balance_14" refType="h" fact="0.85"/>
        <dgm:constr type="ctrX" for="ch" forName="balance_14" refType="w" fact="0.5"/>
        <dgm:constr type="w" for="ch" forName="balance_20" refType="w"/>
        <dgm:constr type="h" for="ch" forName="balance_20" refType="h" fact="0.157"/>
        <dgm:constr type="b" for="ch" forName="balance_20" refType="h" fact="0.85"/>
        <dgm:constr type="ctrX" for="ch" forName="balance_20" refType="w" fact="0.5"/>
        <dgm:constr type="w" for="ch" forName="balance_21" refType="w"/>
        <dgm:constr type="h" for="ch" forName="balance_21" refType="h" fact="0.157"/>
        <dgm:constr type="b" for="ch" forName="balance_21" refType="h" fact="0.85"/>
        <dgm:constr type="ctrX" for="ch" forName="balance_21" refType="w" fact="0.5"/>
        <dgm:constr type="w" for="ch" forName="balance_22" refType="w" fact="0.9"/>
        <dgm:constr type="h" for="ch" forName="balance_22" refType="h" fact="0.076"/>
        <dgm:constr type="b" for="ch" forName="balance_22" refType="h" fact="0.81"/>
        <dgm:constr type="ctrX" for="ch" forName="balance_22" refType="w" fact="0.5"/>
        <dgm:constr type="w" for="ch" forName="balance_23" refType="w"/>
        <dgm:constr type="h" for="ch" forName="balance_23" refType="h" fact="0.157"/>
        <dgm:constr type="b" for="ch" forName="balance_23" refType="h" fact="0.85"/>
        <dgm:constr type="ctrX" for="ch" forName="balance_23" refType="w" fact="0.5"/>
        <dgm:constr type="w" for="ch" forName="balance_24" refType="w"/>
        <dgm:constr type="h" for="ch" forName="balance_24" refType="h" fact="0.157"/>
        <dgm:constr type="b" for="ch" forName="balance_24" refType="h" fact="0.85"/>
        <dgm:constr type="ctrX" for="ch" forName="balance_24" refType="w" fact="0.5"/>
        <dgm:constr type="w" for="ch" forName="balance_30" refType="w"/>
        <dgm:constr type="h" for="ch" forName="balance_30" refType="h" fact="0.157"/>
        <dgm:constr type="b" for="ch" forName="balance_30" refType="h" fact="0.85"/>
        <dgm:constr type="ctrX" for="ch" forName="balance_30" refType="w" fact="0.5"/>
        <dgm:constr type="w" for="ch" forName="balance_31" refType="w"/>
        <dgm:constr type="h" for="ch" forName="balance_31" refType="h" fact="0.157"/>
        <dgm:constr type="b" for="ch" forName="balance_31" refType="h" fact="0.85"/>
        <dgm:constr type="ctrX" for="ch" forName="balance_31" refType="w" fact="0.5"/>
        <dgm:constr type="w" for="ch" forName="balance_32" refType="w"/>
        <dgm:constr type="h" for="ch" forName="balance_32" refType="h" fact="0.157"/>
        <dgm:constr type="b" for="ch" forName="balance_32" refType="h" fact="0.85"/>
        <dgm:constr type="ctrX" for="ch" forName="balance_32" refType="w" fact="0.5"/>
        <dgm:constr type="w" for="ch" forName="balance_33" refType="w" fact="0.9"/>
        <dgm:constr type="h" for="ch" forName="balance_33" refType="h" fact="0.076"/>
        <dgm:constr type="b" for="ch" forName="balance_33" refType="h" fact="0.81"/>
        <dgm:constr type="ctrX" for="ch" forName="balance_33" refType="w" fact="0.5"/>
        <dgm:constr type="w" for="ch" forName="balance_34" refType="w"/>
        <dgm:constr type="h" for="ch" forName="balance_34" refType="h" fact="0.157"/>
        <dgm:constr type="b" for="ch" forName="balance_34" refType="h" fact="0.85"/>
        <dgm:constr type="ctrX" for="ch" forName="balance_34" refType="w" fact="0.5"/>
        <dgm:constr type="w" for="ch" forName="balance_40" refType="w"/>
        <dgm:constr type="h" for="ch" forName="balance_40" refType="h" fact="0.157"/>
        <dgm:constr type="b" for="ch" forName="balance_40" refType="h" fact="0.85"/>
        <dgm:constr type="ctrX" for="ch" forName="balance_40" refType="w" fact="0.5"/>
        <dgm:constr type="w" for="ch" forName="balance_41" refType="w"/>
        <dgm:constr type="h" for="ch" forName="balance_41" refType="h" fact="0.157"/>
        <dgm:constr type="b" for="ch" forName="balance_41" refType="h" fact="0.85"/>
        <dgm:constr type="ctrX" for="ch" forName="balance_41" refType="w" fact="0.5"/>
        <dgm:constr type="w" for="ch" forName="balance_42" refType="w"/>
        <dgm:constr type="h" for="ch" forName="balance_42" refType="h" fact="0.157"/>
        <dgm:constr type="b" for="ch" forName="balance_42" refType="h" fact="0.85"/>
        <dgm:constr type="ctrX" for="ch" forName="balance_42" refType="w" fact="0.5"/>
        <dgm:constr type="w" for="ch" forName="balance_43" refType="w"/>
        <dgm:constr type="h" for="ch" forName="balance_43" refType="h" fact="0.157"/>
        <dgm:constr type="b" for="ch" forName="balance_43" refType="h" fact="0.85"/>
        <dgm:constr type="ctrX" for="ch" forName="balance_43" refType="w" fact="0.5"/>
        <dgm:constr type="w" for="ch" forName="balance_44" refType="w" fact="0.9"/>
        <dgm:constr type="h" for="ch" forName="balance_44" refType="h" fact="0.076"/>
        <dgm:constr type="b" for="ch" forName="balance_44" refType="h" fact="0.81"/>
        <dgm:constr type="ctrX" for="ch" forName="balance_44" refType="w" fact="0.5"/>
        <dgm:constr type="w" for="ch" forName="right_01_1" refType="w" fact="0.4"/>
        <dgm:constr type="h" for="ch" forName="right_01_1" refType="h" fact="0.7"/>
        <dgm:constr type="b" for="ch" forName="right_01_1" refType="h" fact="0.76"/>
        <dgm:constr type="ctrX" for="ch" forName="right_01_1" refType="w" fact="0.78"/>
        <dgm:constr type="w" for="ch" forName="left_10_1" refType="w" fact="0.4"/>
        <dgm:constr type="h" for="ch" forName="left_10_1" refType="h" fact="0.7"/>
        <dgm:constr type="b" for="ch" forName="left_10_1" refType="h" fact="0.76"/>
        <dgm:constr type="ctrX" for="ch" forName="left_10_1" refType="w" fact="0.22"/>
        <dgm:constr type="w" for="ch" forName="right_11_1" refType="w" fact="0.36"/>
        <dgm:constr type="h" for="ch" forName="right_11_1" refType="h" fact="0.67"/>
        <dgm:constr type="b" for="ch" forName="right_11_1" refType="h" fact="0.725"/>
        <dgm:constr type="ctrX" for="ch" forName="right_11_1" refType="w" fact="0.76"/>
        <dgm:constr type="w" for="ch" forName="left_11_1" refType="w" fact="0.36"/>
        <dgm:constr type="h" for="ch" forName="left_11_1" refType="h" fact="0.67"/>
        <dgm:constr type="b" for="ch" forName="left_11_1" refType="h" fact="0.725"/>
        <dgm:constr type="ctrX" for="ch" forName="left_11_1" refType="w" fact="0.24"/>
        <dgm:constr type="w" for="ch" forName="right_02_1" refType="w" fact="0.388"/>
        <dgm:constr type="h" for="ch" forName="right_02_1" refType="h" fact="0.36"/>
        <dgm:constr type="b" for="ch" forName="right_02_1" refType="h" fact="0.76"/>
        <dgm:constr type="ctrX" for="ch" forName="right_02_1" refType="w" fact="0.77"/>
        <dgm:constr type="w" for="ch" forName="right_02_2" refType="w" fact="0.388"/>
        <dgm:constr type="h" for="ch" forName="right_02_2" refType="h" fact="0.36"/>
        <dgm:constr type="b" for="ch" forName="right_02_2" refType="h" fact="0.42"/>
        <dgm:constr type="ctrX" for="ch" forName="right_02_2" refType="w" fact="0.79"/>
        <dgm:constr type="w" for="ch" forName="left_20_1" refType="w" fact="0.388"/>
        <dgm:constr type="h" for="ch" forName="left_20_1" refType="h" fact="0.36"/>
        <dgm:constr type="b" for="ch" forName="left_20_1" refType="h" fact="0.76"/>
        <dgm:constr type="ctrX" for="ch" forName="left_20_1" refType="w" fact="0.23"/>
        <dgm:constr type="w" for="ch" forName="left_20_2" refType="w" fact="0.388"/>
        <dgm:constr type="h" for="ch" forName="left_20_2" refType="h" fact="0.36"/>
        <dgm:constr type="b" for="ch" forName="left_20_2" refType="h" fact="0.42"/>
        <dgm:constr type="ctrX" for="ch" forName="left_20_2" refType="w" fact="0.21"/>
        <dgm:constr type="w" for="ch" forName="right_12_1" refType="w" fact="0.388"/>
        <dgm:constr type="h" for="ch" forName="right_12_1" refType="h" fact="0.36"/>
        <dgm:constr type="b" for="ch" forName="right_12_1" refType="h" fact="0.76"/>
        <dgm:constr type="ctrX" for="ch" forName="right_12_1" refType="w" fact="0.77"/>
        <dgm:constr type="w" for="ch" forName="right_12_2" refType="w" fact="0.388"/>
        <dgm:constr type="h" for="ch" forName="right_12_2" refType="h" fact="0.36"/>
        <dgm:constr type="b" for="ch" forName="right_12_2" refType="h" fact="0.42"/>
        <dgm:constr type="ctrX" for="ch" forName="right_12_2" refType="w" fact="0.79"/>
        <dgm:constr type="w" for="ch" forName="left_12_1" refType="w" fact="0.388"/>
        <dgm:constr type="h" for="ch" forName="left_12_1" refType="h" fact="0.36"/>
        <dgm:constr type="b" for="ch" forName="left_12_1" refType="h" fact="0.715"/>
        <dgm:constr type="ctrX" for="ch" forName="left_12_1" refType="w" fact="0.255"/>
        <dgm:constr type="w" for="ch" forName="right_22_1" refType="w" fact="0.36"/>
        <dgm:constr type="h" for="ch" forName="right_22_1" refType="h" fact="0.32"/>
        <dgm:constr type="b" for="ch" forName="right_22_1" refType="h" fact="0.725"/>
        <dgm:constr type="ctrX" for="ch" forName="right_22_1" refType="w" fact="0.76"/>
        <dgm:constr type="w" for="ch" forName="right_22_2" refType="w" fact="0.36"/>
        <dgm:constr type="h" for="ch" forName="right_22_2" refType="h" fact="0.32"/>
        <dgm:constr type="b" for="ch" forName="right_22_2" refType="h" fact="0.39"/>
        <dgm:constr type="ctrX" for="ch" forName="right_22_2" refType="w" fact="0.76"/>
        <dgm:constr type="w" for="ch" forName="left_22_1" refType="w" fact="0.36"/>
        <dgm:constr type="h" for="ch" forName="left_22_1" refType="h" fact="0.32"/>
        <dgm:constr type="b" for="ch" forName="left_22_1" refType="h" fact="0.725"/>
        <dgm:constr type="ctrX" for="ch" forName="left_22_1" refType="w" fact="0.24"/>
        <dgm:constr type="w" for="ch" forName="left_22_2" refType="w" fact="0.36"/>
        <dgm:constr type="h" for="ch" forName="left_22_2" refType="h" fact="0.32"/>
        <dgm:constr type="b" for="ch" forName="left_22_2" refType="h" fact="0.39"/>
        <dgm:constr type="ctrX" for="ch" forName="left_22_2" refType="w" fact="0.24"/>
        <dgm:constr type="w" for="ch" forName="left_21_1" refType="w" fact="0.388"/>
        <dgm:constr type="h" for="ch" forName="left_21_1" refType="h" fact="0.36"/>
        <dgm:constr type="b" for="ch" forName="left_21_1" refType="h" fact="0.76"/>
        <dgm:constr type="ctrX" for="ch" forName="left_21_1" refType="w" fact="0.23"/>
        <dgm:constr type="w" for="ch" forName="left_21_2" refType="w" fact="0.388"/>
        <dgm:constr type="h" for="ch" forName="left_21_2" refType="h" fact="0.36"/>
        <dgm:constr type="b" for="ch" forName="left_21_2" refType="h" fact="0.42"/>
        <dgm:constr type="ctrX" for="ch" forName="left_21_2" refType="w" fact="0.21"/>
        <dgm:constr type="w" for="ch" forName="right_21_1" refType="w" fact="0.388"/>
        <dgm:constr type="h" for="ch" forName="right_21_1" refType="h" fact="0.36"/>
        <dgm:constr type="b" for="ch" forName="right_21_1" refType="h" fact="0.715"/>
        <dgm:constr type="ctrX" for="ch" forName="right_21_1" refType="w" fact="0.745"/>
        <dgm:constr type="w" for="ch" forName="right_03_1" refType="w" fact="0.37"/>
        <dgm:constr type="h" for="ch" forName="right_03_1" refType="h" fact="0.24"/>
        <dgm:constr type="b" for="ch" forName="right_03_1" refType="h" fact="0.76"/>
        <dgm:constr type="ctrX" for="ch" forName="right_03_1" refType="w" fact="0.77"/>
        <dgm:constr type="w" for="ch" forName="right_03_2" refType="w" fact="0.37"/>
        <dgm:constr type="h" for="ch" forName="right_03_2" refType="h" fact="0.24"/>
        <dgm:constr type="b" for="ch" forName="right_03_2" refType="h" fact="0.535"/>
        <dgm:constr type="ctrX" for="ch" forName="right_03_2" refType="w" fact="0.783"/>
        <dgm:constr type="w" for="ch" forName="right_03_3" refType="w" fact="0.37"/>
        <dgm:constr type="h" for="ch" forName="right_03_3" refType="h" fact="0.24"/>
        <dgm:constr type="b" for="ch" forName="right_03_3" refType="h" fact="0.315"/>
        <dgm:constr type="ctrX" for="ch" forName="right_03_3" refType="w" fact="0.796"/>
        <dgm:constr type="w" for="ch" forName="left_30_1" refType="w" fact="0.37"/>
        <dgm:constr type="h" for="ch" forName="left_30_1" refType="h" fact="0.24"/>
        <dgm:constr type="b" for="ch" forName="left_30_1" refType="h" fact="0.76"/>
        <dgm:constr type="ctrX" for="ch" forName="left_30_1" refType="w" fact="0.23"/>
        <dgm:constr type="w" for="ch" forName="left_30_2" refType="w" fact="0.37"/>
        <dgm:constr type="h" for="ch" forName="left_30_2" refType="h" fact="0.24"/>
        <dgm:constr type="b" for="ch" forName="left_30_2" refType="h" fact="0.535"/>
        <dgm:constr type="ctrX" for="ch" forName="left_30_2" refType="w" fact="0.217"/>
        <dgm:constr type="w" for="ch" forName="left_30_3" refType="w" fact="0.37"/>
        <dgm:constr type="h" for="ch" forName="left_30_3" refType="h" fact="0.24"/>
        <dgm:constr type="b" for="ch" forName="left_30_3" refType="h" fact="0.315"/>
        <dgm:constr type="ctrX" for="ch" forName="left_30_3" refType="w" fact="0.204"/>
        <dgm:constr type="w" for="ch" forName="right_13_1" refType="w" fact="0.37"/>
        <dgm:constr type="h" for="ch" forName="right_13_1" refType="h" fact="0.24"/>
        <dgm:constr type="b" for="ch" forName="right_13_1" refType="h" fact="0.76"/>
        <dgm:constr type="ctrX" for="ch" forName="right_13_1" refType="w" fact="0.77"/>
        <dgm:constr type="w" for="ch" forName="right_13_2" refType="w" fact="0.37"/>
        <dgm:constr type="h" for="ch" forName="right_13_2" refType="h" fact="0.24"/>
        <dgm:constr type="b" for="ch" forName="right_13_2" refType="h" fact="0.535"/>
        <dgm:constr type="ctrX" for="ch" forName="right_13_2" refType="w" fact="0.783"/>
        <dgm:constr type="w" for="ch" forName="right_13_3" refType="w" fact="0.37"/>
        <dgm:constr type="h" for="ch" forName="right_13_3" refType="h" fact="0.24"/>
        <dgm:constr type="b" for="ch" forName="right_13_3" refType="h" fact="0.315"/>
        <dgm:constr type="ctrX" for="ch" forName="right_13_3" refType="w" fact="0.796"/>
        <dgm:constr type="w" for="ch" forName="left_13_1" refType="w" fact="0.37"/>
        <dgm:constr type="h" for="ch" forName="left_13_1" refType="h" fact="0.24"/>
        <dgm:constr type="b" for="ch" forName="left_13_1" refType="h" fact="0.715"/>
        <dgm:constr type="ctrX" for="ch" forName="left_13_1" refType="w" fact="0.255"/>
        <dgm:constr type="w" for="ch" forName="left_31_1" refType="w" fact="0.37"/>
        <dgm:constr type="h" for="ch" forName="left_31_1" refType="h" fact="0.24"/>
        <dgm:constr type="b" for="ch" forName="left_31_1" refType="h" fact="0.76"/>
        <dgm:constr type="ctrX" for="ch" forName="left_31_1" refType="w" fact="0.23"/>
        <dgm:constr type="w" for="ch" forName="left_31_2" refType="w" fact="0.37"/>
        <dgm:constr type="h" for="ch" forName="left_31_2" refType="h" fact="0.24"/>
        <dgm:constr type="b" for="ch" forName="left_31_2" refType="h" fact="0.535"/>
        <dgm:constr type="ctrX" for="ch" forName="left_31_2" refType="w" fact="0.217"/>
        <dgm:constr type="w" for="ch" forName="left_31_3" refType="w" fact="0.37"/>
        <dgm:constr type="h" for="ch" forName="left_31_3" refType="h" fact="0.24"/>
        <dgm:constr type="b" for="ch" forName="left_31_3" refType="h" fact="0.315"/>
        <dgm:constr type="ctrX" for="ch" forName="left_31_3" refType="w" fact="0.204"/>
        <dgm:constr type="w" for="ch" forName="right_31_1" refType="w" fact="0.37"/>
        <dgm:constr type="h" for="ch" forName="right_31_1" refType="h" fact="0.24"/>
        <dgm:constr type="b" for="ch" forName="right_31_1" refType="h" fact="0.715"/>
        <dgm:constr type="ctrX" for="ch" forName="right_31_1" refType="w" fact="0.745"/>
        <dgm:constr type="w" for="ch" forName="right_23_1" refType="w" fact="0.37"/>
        <dgm:constr type="h" for="ch" forName="right_23_1" refType="h" fact="0.24"/>
        <dgm:constr type="b" for="ch" forName="right_23_1" refType="h" fact="0.76"/>
        <dgm:constr type="ctrX" for="ch" forName="right_23_1" refType="w" fact="0.77"/>
        <dgm:constr type="w" for="ch" forName="right_23_2" refType="w" fact="0.37"/>
        <dgm:constr type="h" for="ch" forName="right_23_2" refType="h" fact="0.24"/>
        <dgm:constr type="b" for="ch" forName="right_23_2" refType="h" fact="0.535"/>
        <dgm:constr type="ctrX" for="ch" forName="right_23_2" refType="w" fact="0.783"/>
        <dgm:constr type="w" for="ch" forName="right_23_3" refType="w" fact="0.37"/>
        <dgm:constr type="h" for="ch" forName="right_23_3" refType="h" fact="0.24"/>
        <dgm:constr type="b" for="ch" forName="right_23_3" refType="h" fact="0.315"/>
        <dgm:constr type="ctrX" for="ch" forName="right_23_3" refType="w" fact="0.796"/>
        <dgm:constr type="w" for="ch" forName="left_23_1" refType="w" fact="0.37"/>
        <dgm:constr type="h" for="ch" forName="left_23_1" refType="h" fact="0.24"/>
        <dgm:constr type="b" for="ch" forName="left_23_1" refType="h" fact="0.715"/>
        <dgm:constr type="ctrX" for="ch" forName="left_23_1" refType="w" fact="0.255"/>
        <dgm:constr type="w" for="ch" forName="left_23_2" refType="w" fact="0.37"/>
        <dgm:constr type="h" for="ch" forName="left_23_2" refType="h" fact="0.24"/>
        <dgm:constr type="b" for="ch" forName="left_23_2" refType="h" fact="0.49"/>
        <dgm:constr type="ctrX" for="ch" forName="left_23_2" refType="w" fact="0.268"/>
        <dgm:constr type="w" for="ch" forName="left_32_1" refType="w" fact="0.37"/>
        <dgm:constr type="h" for="ch" forName="left_32_1" refType="h" fact="0.24"/>
        <dgm:constr type="b" for="ch" forName="left_32_1" refType="h" fact="0.76"/>
        <dgm:constr type="ctrX" for="ch" forName="left_32_1" refType="w" fact="0.23"/>
        <dgm:constr type="w" for="ch" forName="left_32_2" refType="w" fact="0.37"/>
        <dgm:constr type="h" for="ch" forName="left_32_2" refType="h" fact="0.24"/>
        <dgm:constr type="b" for="ch" forName="left_32_2" refType="h" fact="0.535"/>
        <dgm:constr type="ctrX" for="ch" forName="left_32_2" refType="w" fact="0.217"/>
        <dgm:constr type="w" for="ch" forName="left_32_3" refType="w" fact="0.37"/>
        <dgm:constr type="h" for="ch" forName="left_32_3" refType="h" fact="0.24"/>
        <dgm:constr type="b" for="ch" forName="left_32_3" refType="h" fact="0.315"/>
        <dgm:constr type="ctrX" for="ch" forName="left_32_3" refType="w" fact="0.204"/>
        <dgm:constr type="w" for="ch" forName="right_32_1" refType="w" fact="0.37"/>
        <dgm:constr type="h" for="ch" forName="right_32_1" refType="h" fact="0.24"/>
        <dgm:constr type="b" for="ch" forName="right_32_1" refType="h" fact="0.715"/>
        <dgm:constr type="ctrX" for="ch" forName="right_32_1" refType="w" fact="0.745"/>
        <dgm:constr type="w" for="ch" forName="right_32_2" refType="w" fact="0.37"/>
        <dgm:constr type="h" for="ch" forName="right_32_2" refType="h" fact="0.24"/>
        <dgm:constr type="b" for="ch" forName="right_32_2" refType="h" fact="0.49"/>
        <dgm:constr type="ctrX" for="ch" forName="right_32_2" refType="w" fact="0.732"/>
        <dgm:constr type="w" for="ch" forName="right_33_1" refType="w" fact="0.36"/>
        <dgm:constr type="h" for="ch" forName="right_33_1" refType="h" fact="0.21"/>
        <dgm:constr type="b" for="ch" forName="right_33_1" refType="h" fact="0.725"/>
        <dgm:constr type="ctrX" for="ch" forName="right_33_1" refType="w" fact="0.76"/>
        <dgm:constr type="w" for="ch" forName="right_33_2" refType="w" fact="0.36"/>
        <dgm:constr type="h" for="ch" forName="right_33_2" refType="h" fact="0.21"/>
        <dgm:constr type="b" for="ch" forName="right_33_2" refType="h" fact="0.5"/>
        <dgm:constr type="ctrX" for="ch" forName="right_33_2" refType="w" fact="0.76"/>
        <dgm:constr type="w" for="ch" forName="right_33_3" refType="w" fact="0.36"/>
        <dgm:constr type="h" for="ch" forName="right_33_3" refType="h" fact="0.21"/>
        <dgm:constr type="b" for="ch" forName="right_33_3" refType="h" fact="0.275"/>
        <dgm:constr type="ctrX" for="ch" forName="right_33_3" refType="w" fact="0.76"/>
        <dgm:constr type="w" for="ch" forName="left_33_1" refType="w" fact="0.36"/>
        <dgm:constr type="h" for="ch" forName="left_33_1" refType="h" fact="0.21"/>
        <dgm:constr type="b" for="ch" forName="left_33_1" refType="h" fact="0.725"/>
        <dgm:constr type="ctrX" for="ch" forName="left_33_1" refType="w" fact="0.24"/>
        <dgm:constr type="w" for="ch" forName="left_33_2" refType="w" fact="0.36"/>
        <dgm:constr type="h" for="ch" forName="left_33_2" refType="h" fact="0.21"/>
        <dgm:constr type="b" for="ch" forName="left_33_2" refType="h" fact="0.5"/>
        <dgm:constr type="ctrX" for="ch" forName="left_33_2" refType="w" fact="0.24"/>
        <dgm:constr type="w" for="ch" forName="left_33_3" refType="w" fact="0.36"/>
        <dgm:constr type="h" for="ch" forName="left_33_3" refType="h" fact="0.21"/>
        <dgm:constr type="b" for="ch" forName="left_33_3" refType="h" fact="0.275"/>
        <dgm:constr type="ctrX" for="ch" forName="left_33_3" refType="w" fact="0.24"/>
        <dgm:constr type="w" for="ch" forName="right_04_1" refType="w" fact="0.365"/>
        <dgm:constr type="h" for="ch" forName="right_04_1" refType="h" fact="0.185"/>
        <dgm:constr type="b" for="ch" forName="right_04_1" refType="h" fact="0.76"/>
        <dgm:constr type="ctrX" for="ch" forName="right_04_1" refType="w" fact="0.77"/>
        <dgm:constr type="w" for="ch" forName="right_04_2" refType="w" fact="0.365"/>
        <dgm:constr type="h" for="ch" forName="right_04_2" refType="h" fact="0.185"/>
        <dgm:constr type="b" for="ch" forName="right_04_2" refType="h" fact="0.595"/>
        <dgm:constr type="ctrX" for="ch" forName="right_04_2" refType="w" fact="0.78"/>
        <dgm:constr type="w" for="ch" forName="right_04_3" refType="w" fact="0.365"/>
        <dgm:constr type="h" for="ch" forName="right_04_3" refType="h" fact="0.185"/>
        <dgm:constr type="b" for="ch" forName="right_04_3" refType="h" fact="0.43"/>
        <dgm:constr type="ctrX" for="ch" forName="right_04_3" refType="w" fact="0.79"/>
        <dgm:constr type="w" for="ch" forName="right_04_4" refType="w" fact="0.365"/>
        <dgm:constr type="h" for="ch" forName="right_04_4" refType="h" fact="0.185"/>
        <dgm:constr type="b" for="ch" forName="right_04_4" refType="h" fact="0.265"/>
        <dgm:constr type="ctrX" for="ch" forName="right_04_4" refType="w" fact="0.8"/>
        <dgm:constr type="w" for="ch" forName="left_40_1" refType="w" fact="0.365"/>
        <dgm:constr type="h" for="ch" forName="left_40_1" refType="h" fact="0.185"/>
        <dgm:constr type="b" for="ch" forName="left_40_1" refType="h" fact="0.76"/>
        <dgm:constr type="ctrX" for="ch" forName="left_40_1" refType="w" fact="0.23"/>
        <dgm:constr type="w" for="ch" forName="left_40_2" refType="w" fact="0.365"/>
        <dgm:constr type="h" for="ch" forName="left_40_2" refType="h" fact="0.185"/>
        <dgm:constr type="b" for="ch" forName="left_40_2" refType="h" fact="0.595"/>
        <dgm:constr type="ctrX" for="ch" forName="left_40_2" refType="w" fact="0.22"/>
        <dgm:constr type="w" for="ch" forName="left_40_3" refType="w" fact="0.365"/>
        <dgm:constr type="h" for="ch" forName="left_40_3" refType="h" fact="0.185"/>
        <dgm:constr type="b" for="ch" forName="left_40_3" refType="h" fact="0.43"/>
        <dgm:constr type="ctrX" for="ch" forName="left_40_3" refType="w" fact="0.21"/>
        <dgm:constr type="w" for="ch" forName="left_40_4" refType="w" fact="0.365"/>
        <dgm:constr type="h" for="ch" forName="left_40_4" refType="h" fact="0.185"/>
        <dgm:constr type="b" for="ch" forName="left_40_4" refType="h" fact="0.265"/>
        <dgm:constr type="ctrX" for="ch" forName="left_40_4" refType="w" fact="0.2"/>
        <dgm:constr type="w" for="ch" forName="right_14_1" refType="w" fact="0.365"/>
        <dgm:constr type="h" for="ch" forName="right_14_1" refType="h" fact="0.185"/>
        <dgm:constr type="b" for="ch" forName="right_14_1" refType="h" fact="0.76"/>
        <dgm:constr type="ctrX" for="ch" forName="right_14_1" refType="w" fact="0.77"/>
        <dgm:constr type="w" for="ch" forName="right_14_2" refType="w" fact="0.365"/>
        <dgm:constr type="h" for="ch" forName="right_14_2" refType="h" fact="0.185"/>
        <dgm:constr type="b" for="ch" forName="right_14_2" refType="h" fact="0.595"/>
        <dgm:constr type="ctrX" for="ch" forName="right_14_2" refType="w" fact="0.78"/>
        <dgm:constr type="w" for="ch" forName="right_14_3" refType="w" fact="0.365"/>
        <dgm:constr type="h" for="ch" forName="right_14_3" refType="h" fact="0.185"/>
        <dgm:constr type="b" for="ch" forName="right_14_3" refType="h" fact="0.43"/>
        <dgm:constr type="ctrX" for="ch" forName="right_14_3" refType="w" fact="0.79"/>
        <dgm:constr type="w" for="ch" forName="right_14_4" refType="w" fact="0.365"/>
        <dgm:constr type="h" for="ch" forName="right_14_4" refType="h" fact="0.185"/>
        <dgm:constr type="b" for="ch" forName="right_14_4" refType="h" fact="0.265"/>
        <dgm:constr type="ctrX" for="ch" forName="right_14_4" refType="w" fact="0.8"/>
        <dgm:constr type="w" for="ch" forName="left_14_1" refType="w" fact="0.365"/>
        <dgm:constr type="h" for="ch" forName="left_14_1" refType="h" fact="0.185"/>
        <dgm:constr type="b" for="ch" forName="left_14_1" refType="h" fact="0.715"/>
        <dgm:constr type="ctrX" for="ch" forName="left_14_1" refType="w" fact="0.25"/>
        <dgm:constr type="w" for="ch" forName="left_41_1" refType="w" fact="0.365"/>
        <dgm:constr type="h" for="ch" forName="left_41_1" refType="h" fact="0.185"/>
        <dgm:constr type="b" for="ch" forName="left_41_1" refType="h" fact="0.76"/>
        <dgm:constr type="ctrX" for="ch" forName="left_41_1" refType="w" fact="0.23"/>
        <dgm:constr type="w" for="ch" forName="left_41_2" refType="w" fact="0.365"/>
        <dgm:constr type="h" for="ch" forName="left_41_2" refType="h" fact="0.185"/>
        <dgm:constr type="b" for="ch" forName="left_41_2" refType="h" fact="0.595"/>
        <dgm:constr type="ctrX" for="ch" forName="left_41_2" refType="w" fact="0.22"/>
        <dgm:constr type="w" for="ch" forName="left_41_3" refType="w" fact="0.365"/>
        <dgm:constr type="h" for="ch" forName="left_41_3" refType="h" fact="0.185"/>
        <dgm:constr type="b" for="ch" forName="left_41_3" refType="h" fact="0.43"/>
        <dgm:constr type="ctrX" for="ch" forName="left_41_3" refType="w" fact="0.21"/>
        <dgm:constr type="w" for="ch" forName="left_41_4" refType="w" fact="0.365"/>
        <dgm:constr type="h" for="ch" forName="left_41_4" refType="h" fact="0.185"/>
        <dgm:constr type="b" for="ch" forName="left_41_4" refType="h" fact="0.265"/>
        <dgm:constr type="ctrX" for="ch" forName="left_41_4" refType="w" fact="0.2"/>
        <dgm:constr type="w" for="ch" forName="right_41_1" refType="w" fact="0.365"/>
        <dgm:constr type="h" for="ch" forName="right_41_1" refType="h" fact="0.185"/>
        <dgm:constr type="b" for="ch" forName="right_41_1" refType="h" fact="0.715"/>
        <dgm:constr type="ctrX" for="ch" forName="right_41_1" refType="w" fact="0.75"/>
        <dgm:constr type="w" for="ch" forName="right_24_1" refType="w" fact="0.365"/>
        <dgm:constr type="h" for="ch" forName="right_24_1" refType="h" fact="0.185"/>
        <dgm:constr type="b" for="ch" forName="right_24_1" refType="h" fact="0.76"/>
        <dgm:constr type="ctrX" for="ch" forName="right_24_1" refType="w" fact="0.77"/>
        <dgm:constr type="w" for="ch" forName="right_24_2" refType="w" fact="0.365"/>
        <dgm:constr type="h" for="ch" forName="right_24_2" refType="h" fact="0.185"/>
        <dgm:constr type="b" for="ch" forName="right_24_2" refType="h" fact="0.595"/>
        <dgm:constr type="ctrX" for="ch" forName="right_24_2" refType="w" fact="0.78"/>
        <dgm:constr type="w" for="ch" forName="right_24_3" refType="w" fact="0.365"/>
        <dgm:constr type="h" for="ch" forName="right_24_3" refType="h" fact="0.185"/>
        <dgm:constr type="b" for="ch" forName="right_24_3" refType="h" fact="0.43"/>
        <dgm:constr type="ctrX" for="ch" forName="right_24_3" refType="w" fact="0.79"/>
        <dgm:constr type="w" for="ch" forName="right_24_4" refType="w" fact="0.365"/>
        <dgm:constr type="h" for="ch" forName="right_24_4" refType="h" fact="0.185"/>
        <dgm:constr type="b" for="ch" forName="right_24_4" refType="h" fact="0.265"/>
        <dgm:constr type="ctrX" for="ch" forName="right_24_4" refType="w" fact="0.8"/>
        <dgm:constr type="w" for="ch" forName="left_24_1" refType="w" fact="0.365"/>
        <dgm:constr type="h" for="ch" forName="left_24_1" refType="h" fact="0.185"/>
        <dgm:constr type="b" for="ch" forName="left_24_1" refType="h" fact="0.715"/>
        <dgm:constr type="ctrX" for="ch" forName="left_24_1" refType="w" fact="0.25"/>
        <dgm:constr type="w" for="ch" forName="left_24_2" refType="w" fact="0.365"/>
        <dgm:constr type="h" for="ch" forName="left_24_2" refType="h" fact="0.185"/>
        <dgm:constr type="b" for="ch" forName="left_24_2" refType="h" fact="0.55"/>
        <dgm:constr type="ctrX" for="ch" forName="left_24_2" refType="w" fact="0.26"/>
        <dgm:constr type="w" for="ch" forName="left_42_1" refType="w" fact="0.365"/>
        <dgm:constr type="h" for="ch" forName="left_42_1" refType="h" fact="0.185"/>
        <dgm:constr type="b" for="ch" forName="left_42_1" refType="h" fact="0.76"/>
        <dgm:constr type="ctrX" for="ch" forName="left_42_1" refType="w" fact="0.23"/>
        <dgm:constr type="w" for="ch" forName="left_42_2" refType="w" fact="0.365"/>
        <dgm:constr type="h" for="ch" forName="left_42_2" refType="h" fact="0.185"/>
        <dgm:constr type="b" for="ch" forName="left_42_2" refType="h" fact="0.595"/>
        <dgm:constr type="ctrX" for="ch" forName="left_42_2" refType="w" fact="0.22"/>
        <dgm:constr type="w" for="ch" forName="left_42_3" refType="w" fact="0.365"/>
        <dgm:constr type="h" for="ch" forName="left_42_3" refType="h" fact="0.185"/>
        <dgm:constr type="b" for="ch" forName="left_42_3" refType="h" fact="0.43"/>
        <dgm:constr type="ctrX" for="ch" forName="left_42_3" refType="w" fact="0.21"/>
        <dgm:constr type="w" for="ch" forName="left_42_4" refType="w" fact="0.365"/>
        <dgm:constr type="h" for="ch" forName="left_42_4" refType="h" fact="0.185"/>
        <dgm:constr type="b" for="ch" forName="left_42_4" refType="h" fact="0.265"/>
        <dgm:constr type="ctrX" for="ch" forName="left_42_4" refType="w" fact="0.2"/>
        <dgm:constr type="w" for="ch" forName="right_42_1" refType="w" fact="0.365"/>
        <dgm:constr type="h" for="ch" forName="right_42_1" refType="h" fact="0.185"/>
        <dgm:constr type="b" for="ch" forName="right_42_1" refType="h" fact="0.715"/>
        <dgm:constr type="ctrX" for="ch" forName="right_42_1" refType="w" fact="0.75"/>
        <dgm:constr type="w" for="ch" forName="right_42_2" refType="w" fact="0.365"/>
        <dgm:constr type="h" for="ch" forName="right_42_2" refType="h" fact="0.185"/>
        <dgm:constr type="b" for="ch" forName="right_42_2" refType="h" fact="0.55"/>
        <dgm:constr type="ctrX" for="ch" forName="right_42_2" refType="w" fact="0.74"/>
        <dgm:constr type="w" for="ch" forName="right_34_1" refType="w" fact="0.365"/>
        <dgm:constr type="h" for="ch" forName="right_34_1" refType="h" fact="0.185"/>
        <dgm:constr type="b" for="ch" forName="right_34_1" refType="h" fact="0.76"/>
        <dgm:constr type="ctrX" for="ch" forName="right_34_1" refType="w" fact="0.77"/>
        <dgm:constr type="w" for="ch" forName="right_34_2" refType="w" fact="0.365"/>
        <dgm:constr type="h" for="ch" forName="right_34_2" refType="h" fact="0.185"/>
        <dgm:constr type="b" for="ch" forName="right_34_2" refType="h" fact="0.595"/>
        <dgm:constr type="ctrX" for="ch" forName="right_34_2" refType="w" fact="0.78"/>
        <dgm:constr type="w" for="ch" forName="right_34_3" refType="w" fact="0.365"/>
        <dgm:constr type="h" for="ch" forName="right_34_3" refType="h" fact="0.185"/>
        <dgm:constr type="b" for="ch" forName="right_34_3" refType="h" fact="0.43"/>
        <dgm:constr type="ctrX" for="ch" forName="right_34_3" refType="w" fact="0.79"/>
        <dgm:constr type="w" for="ch" forName="right_34_4" refType="w" fact="0.365"/>
        <dgm:constr type="h" for="ch" forName="right_34_4" refType="h" fact="0.185"/>
        <dgm:constr type="b" for="ch" forName="right_34_4" refType="h" fact="0.265"/>
        <dgm:constr type="ctrX" for="ch" forName="right_34_4" refType="w" fact="0.8"/>
        <dgm:constr type="w" for="ch" forName="left_34_1" refType="w" fact="0.365"/>
        <dgm:constr type="h" for="ch" forName="left_34_1" refType="h" fact="0.185"/>
        <dgm:constr type="b" for="ch" forName="left_34_1" refType="h" fact="0.715"/>
        <dgm:constr type="ctrX" for="ch" forName="left_34_1" refType="w" fact="0.25"/>
        <dgm:constr type="w" for="ch" forName="left_34_2" refType="w" fact="0.365"/>
        <dgm:constr type="h" for="ch" forName="left_34_2" refType="h" fact="0.185"/>
        <dgm:constr type="b" for="ch" forName="left_34_2" refType="h" fact="0.55"/>
        <dgm:constr type="ctrX" for="ch" forName="left_34_2" refType="w" fact="0.26"/>
        <dgm:constr type="w" for="ch" forName="left_34_3" refType="w" fact="0.365"/>
        <dgm:constr type="h" for="ch" forName="left_34_3" refType="h" fact="0.185"/>
        <dgm:constr type="b" for="ch" forName="left_34_3" refType="h" fact="0.385"/>
        <dgm:constr type="ctrX" for="ch" forName="left_34_3" refType="w" fact="0.27"/>
        <dgm:constr type="w" for="ch" forName="left_43_1" refType="w" fact="0.365"/>
        <dgm:constr type="h" for="ch" forName="left_43_1" refType="h" fact="0.185"/>
        <dgm:constr type="b" for="ch" forName="left_43_1" refType="h" fact="0.76"/>
        <dgm:constr type="ctrX" for="ch" forName="left_43_1" refType="w" fact="0.23"/>
        <dgm:constr type="w" for="ch" forName="left_43_2" refType="w" fact="0.365"/>
        <dgm:constr type="h" for="ch" forName="left_43_2" refType="h" fact="0.185"/>
        <dgm:constr type="b" for="ch" forName="left_43_2" refType="h" fact="0.595"/>
        <dgm:constr type="ctrX" for="ch" forName="left_43_2" refType="w" fact="0.22"/>
        <dgm:constr type="w" for="ch" forName="left_43_3" refType="w" fact="0.365"/>
        <dgm:constr type="h" for="ch" forName="left_43_3" refType="h" fact="0.185"/>
        <dgm:constr type="b" for="ch" forName="left_43_3" refType="h" fact="0.43"/>
        <dgm:constr type="ctrX" for="ch" forName="left_43_3" refType="w" fact="0.21"/>
        <dgm:constr type="w" for="ch" forName="left_43_4" refType="w" fact="0.365"/>
        <dgm:constr type="h" for="ch" forName="left_43_4" refType="h" fact="0.185"/>
        <dgm:constr type="b" for="ch" forName="left_43_4" refType="h" fact="0.265"/>
        <dgm:constr type="ctrX" for="ch" forName="left_43_4" refType="w" fact="0.2"/>
        <dgm:constr type="w" for="ch" forName="right_43_1" refType="w" fact="0.365"/>
        <dgm:constr type="h" for="ch" forName="right_43_1" refType="h" fact="0.185"/>
        <dgm:constr type="b" for="ch" forName="right_43_1" refType="h" fact="0.715"/>
        <dgm:constr type="ctrX" for="ch" forName="right_43_1" refType="w" fact="0.75"/>
        <dgm:constr type="w" for="ch" forName="right_43_2" refType="w" fact="0.365"/>
        <dgm:constr type="h" for="ch" forName="right_43_2" refType="h" fact="0.185"/>
        <dgm:constr type="b" for="ch" forName="right_43_2" refType="h" fact="0.55"/>
        <dgm:constr type="ctrX" for="ch" forName="right_43_2" refType="w" fact="0.74"/>
        <dgm:constr type="w" for="ch" forName="right_43_3" refType="w" fact="0.365"/>
        <dgm:constr type="h" for="ch" forName="right_43_3" refType="h" fact="0.185"/>
        <dgm:constr type="b" for="ch" forName="right_43_3" refType="h" fact="0.385"/>
        <dgm:constr type="ctrX" for="ch" forName="right_43_3" refType="w" fact="0.73"/>
        <dgm:constr type="w" for="ch" forName="right_44_1" refType="w" fact="0.36"/>
        <dgm:constr type="h" for="ch" forName="right_44_1" refType="h" fact="0.154"/>
        <dgm:constr type="b" for="ch" forName="right_44_1" refType="h" fact="0.725"/>
        <dgm:constr type="ctrX" for="ch" forName="right_44_1" refType="w" fact="0.76"/>
        <dgm:constr type="w" for="ch" forName="right_44_2" refType="w" fact="0.36"/>
        <dgm:constr type="h" for="ch" forName="right_44_2" refType="h" fact="0.154"/>
        <dgm:constr type="b" for="ch" forName="right_44_2" refType="h" fact="0.559"/>
        <dgm:constr type="ctrX" for="ch" forName="right_44_2" refType="w" fact="0.76"/>
        <dgm:constr type="w" for="ch" forName="right_44_3" refType="w" fact="0.36"/>
        <dgm:constr type="h" for="ch" forName="right_44_3" refType="h" fact="0.154"/>
        <dgm:constr type="b" for="ch" forName="right_44_3" refType="h" fact="0.393"/>
        <dgm:constr type="ctrX" for="ch" forName="right_44_3" refType="w" fact="0.76"/>
        <dgm:constr type="w" for="ch" forName="right_44_4" refType="w" fact="0.36"/>
        <dgm:constr type="h" for="ch" forName="right_44_4" refType="h" fact="0.154"/>
        <dgm:constr type="b" for="ch" forName="right_44_4" refType="h" fact="0.224"/>
        <dgm:constr type="ctrX" for="ch" forName="right_44_4" refType="w" fact="0.76"/>
        <dgm:constr type="w" for="ch" forName="left_44_1" refType="w" fact="0.36"/>
        <dgm:constr type="h" for="ch" forName="left_44_1" refType="h" fact="0.154"/>
        <dgm:constr type="b" for="ch" forName="left_44_1" refType="h" fact="0.725"/>
        <dgm:constr type="ctrX" for="ch" forName="left_44_1" refType="w" fact="0.24"/>
        <dgm:constr type="w" for="ch" forName="left_44_2" refType="w" fact="0.36"/>
        <dgm:constr type="h" for="ch" forName="left_44_2" refType="h" fact="0.154"/>
        <dgm:constr type="b" for="ch" forName="left_44_2" refType="h" fact="0.559"/>
        <dgm:constr type="ctrX" for="ch" forName="left_44_2" refType="w" fact="0.24"/>
        <dgm:constr type="w" for="ch" forName="left_44_3" refType="w" fact="0.36"/>
        <dgm:constr type="h" for="ch" forName="left_44_3" refType="h" fact="0.154"/>
        <dgm:constr type="b" for="ch" forName="left_44_3" refType="h" fact="0.393"/>
        <dgm:constr type="ctrX" for="ch" forName="left_44_3" refType="w" fact="0.24"/>
        <dgm:constr type="w" for="ch" forName="left_44_4" refType="w" fact="0.36"/>
        <dgm:constr type="h" for="ch" forName="left_44_4" refType="h" fact="0.154"/>
        <dgm:constr type="b" for="ch" forName="left_44_4" refType="h" fact="0.224"/>
        <dgm:constr type="ctrX" for="ch" forName="left_44_4" refType="w" fact="0.24"/>
      </dgm:constrLst>
      <dgm:ruleLst/>
      <dgm:layoutNode name="dummyMaxCanvas_ChildArea">
        <dgm:alg type="sp"/>
        <dgm:shape xmlns:r="http://schemas.openxmlformats.org/officeDocument/2006/relationships" r:blip="">
          <dgm:adjLst/>
        </dgm:shape>
        <dgm:presOf/>
        <dgm:constrLst/>
        <dgm:ruleLst/>
      </dgm:layoutNode>
      <dgm:layoutNode name="fulcrum" styleLbl="alignAccFollowNode1">
        <dgm:alg type="sp"/>
        <dgm:shape xmlns:r="http://schemas.openxmlformats.org/officeDocument/2006/relationships" type="triangle" r:blip="">
          <dgm:adjLst/>
        </dgm:shape>
        <dgm:presOf/>
        <dgm:constrLst/>
        <dgm:ruleLst/>
      </dgm:layoutNode>
      <dgm:choose name="Name0">
        <dgm:if name="Name1" axis="ch ch" ptType="node node" st="1 1" cnt="1 0" func="cnt" op="equ" val="0">
          <dgm:choose name="Name2">
            <dgm:if name="Name3" axis="ch ch" ptType="node node" st="2 1" cnt="1 0" func="cnt" op="equ" val="0">
              <dgm:layoutNode name="balance_00" styleLbl="alignAccFollowNode1">
                <dgm:varLst>
                  <dgm:bulletEnabled val="1"/>
                </dgm:varLst>
                <dgm:alg type="sp"/>
                <dgm:shape xmlns:r="http://schemas.openxmlformats.org/officeDocument/2006/relationships" type="rect" r:blip="">
                  <dgm:adjLst/>
                </dgm:shape>
                <dgm:presOf/>
                <dgm:constrLst/>
                <dgm:ruleLst/>
              </dgm:layoutNode>
            </dgm:if>
            <dgm:else name="Name4">
              <dgm:choose name="Name5">
                <dgm:if name="Name6" axis="ch ch" ptType="node node" st="2 1" cnt="1 0" func="cnt" op="equ" val="1">
                  <dgm:layoutNode name="balance_01" styleLbl="alignAccFollowNode1">
                    <dgm:varLst>
                      <dgm:bulletEnabled val="1"/>
                    </dgm:varLst>
                    <dgm:alg type="sp"/>
                    <dgm:shape xmlns:r="http://schemas.openxmlformats.org/officeDocument/2006/relationships" rot="4" type="rect" r:blip="">
                      <dgm:adjLst/>
                    </dgm:shape>
                    <dgm:presOf/>
                    <dgm:constrLst/>
                    <dgm:ruleLst/>
                  </dgm:layoutNode>
                  <dgm:layoutNode name="right_0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
                  <dgm:choose name="Name8">
                    <dgm:if name="Name9" axis="ch ch" ptType="node node" st="2 1" cnt="1 0" func="cnt" op="equ" val="2">
                      <dgm:layoutNode name="balance_02" styleLbl="alignAccFollowNode1">
                        <dgm:varLst>
                          <dgm:bulletEnabled val="1"/>
                        </dgm:varLst>
                        <dgm:alg type="sp"/>
                        <dgm:shape xmlns:r="http://schemas.openxmlformats.org/officeDocument/2006/relationships" rot="4" type="rect" r:blip="">
                          <dgm:adjLst/>
                        </dgm:shape>
                        <dgm:presOf/>
                        <dgm:constrLst/>
                        <dgm:ruleLst/>
                      </dgm:layoutNode>
                      <dgm:layoutNode name="right_0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0">
                      <dgm:choose name="Name11">
                        <dgm:if name="Name12" axis="ch ch" ptType="node node" st="2 1" cnt="1 0" func="cnt" op="equ" val="3">
                          <dgm:layoutNode name="balance_03" styleLbl="alignAccFollowNode1">
                            <dgm:varLst>
                              <dgm:bulletEnabled val="1"/>
                            </dgm:varLst>
                            <dgm:alg type="sp"/>
                            <dgm:shape xmlns:r="http://schemas.openxmlformats.org/officeDocument/2006/relationships" rot="4" type="rect" r:blip="">
                              <dgm:adjLst/>
                            </dgm:shape>
                            <dgm:presOf/>
                            <dgm:constrLst/>
                            <dgm:ruleLst/>
                          </dgm:layoutNode>
                          <dgm:layoutNode name="right_0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3">
                          <dgm:choose name="Name14">
                            <dgm:if name="Name15" axis="ch ch" ptType="node node" st="2 1" cnt="1 0" func="cnt" op="gte" val="4">
                              <dgm:layoutNode name="balance_04" styleLbl="alignAccFollowNode1">
                                <dgm:varLst>
                                  <dgm:bulletEnabled val="1"/>
                                </dgm:varLst>
                                <dgm:alg type="sp"/>
                                <dgm:shape xmlns:r="http://schemas.openxmlformats.org/officeDocument/2006/relationships" rot="4" type="rect" r:blip="">
                                  <dgm:adjLst/>
                                </dgm:shape>
                                <dgm:presOf/>
                                <dgm:constrLst/>
                                <dgm:ruleLst/>
                              </dgm:layoutNode>
                              <dgm:layoutNode name="right_0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0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6"/>
                          </dgm:choose>
                        </dgm:else>
                      </dgm:choose>
                    </dgm:else>
                  </dgm:choose>
                </dgm:else>
              </dgm:choose>
            </dgm:else>
          </dgm:choose>
        </dgm:if>
        <dgm:else name="Name17">
          <dgm:choose name="Name18">
            <dgm:if name="Name19" axis="ch ch" ptType="node node" st="1 1" cnt="1 0" func="cnt" op="equ" val="1">
              <dgm:choose name="Name20">
                <dgm:if name="Name21" axis="ch ch" ptType="node node" st="2 1" cnt="1 0" func="cnt" op="equ" val="0">
                  <dgm:layoutNode name="balance_10" styleLbl="alignAccFollowNode1">
                    <dgm:varLst>
                      <dgm:bulletEnabled val="1"/>
                    </dgm:varLst>
                    <dgm:alg type="sp"/>
                    <dgm:shape xmlns:r="http://schemas.openxmlformats.org/officeDocument/2006/relationships" rot="-4" type="rect" r:blip="">
                      <dgm:adjLst/>
                    </dgm:shape>
                    <dgm:presOf/>
                    <dgm:constrLst/>
                    <dgm:ruleLst/>
                  </dgm:layoutNode>
                  <dgm:layoutNode name="left_1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2">
                  <dgm:choose name="Name23">
                    <dgm:if name="Name24" axis="ch ch" ptType="node node" st="2 1" cnt="1 0" func="cnt" op="equ" val="1">
                      <dgm:layoutNode name="balance_11" styleLbl="alignAccFollowNode1">
                        <dgm:varLst>
                          <dgm:bulletEnabled val="1"/>
                        </dgm:varLst>
                        <dgm:alg type="sp"/>
                        <dgm:shape xmlns:r="http://schemas.openxmlformats.org/officeDocument/2006/relationships" type="rect" r:blip="">
                          <dgm:adjLst/>
                        </dgm:shape>
                        <dgm:presOf/>
                        <dgm:constrLst/>
                        <dgm:ruleLst/>
                      </dgm:layoutNode>
                      <dgm:layoutNode name="left_11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1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5">
                      <dgm:choose name="Name26">
                        <dgm:if name="Name27" axis="ch ch" ptType="node node" st="2 1" cnt="1 0" func="cnt" op="equ" val="2">
                          <dgm:layoutNode name="balance_12" styleLbl="alignAccFollowNode1">
                            <dgm:varLst>
                              <dgm:bulletEnabled val="1"/>
                            </dgm:varLst>
                            <dgm:alg type="sp"/>
                            <dgm:shape xmlns:r="http://schemas.openxmlformats.org/officeDocument/2006/relationships" rot="4" type="rect" r:blip="">
                              <dgm:adjLst/>
                            </dgm:shape>
                            <dgm:presOf/>
                            <dgm:constrLst/>
                            <dgm:ruleLst/>
                          </dgm:layoutNode>
                          <dgm:layoutNode name="right_1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8">
                          <dgm:choose name="Name29">
                            <dgm:if name="Name30" axis="ch ch" ptType="node node" st="2 1" cnt="1 0" func="cnt" op="equ" val="3">
                              <dgm:layoutNode name="balance_13" styleLbl="alignAccFollowNode1">
                                <dgm:varLst>
                                  <dgm:bulletEnabled val="1"/>
                                </dgm:varLst>
                                <dgm:alg type="sp"/>
                                <dgm:shape xmlns:r="http://schemas.openxmlformats.org/officeDocument/2006/relationships" rot="4" type="rect" r:blip="">
                                  <dgm:adjLst/>
                                </dgm:shape>
                                <dgm:presOf/>
                                <dgm:constrLst/>
                                <dgm:ruleLst/>
                              </dgm:layoutNode>
                              <dgm:layoutNode name="right_1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1">
                              <dgm:choose name="Name32">
                                <dgm:if name="Name33" axis="ch ch" ptType="node node" st="2 1" cnt="1 0" func="cnt" op="gte" val="4">
                                  <dgm:layoutNode name="balance_14" styleLbl="alignAccFollowNode1">
                                    <dgm:varLst>
                                      <dgm:bulletEnabled val="1"/>
                                    </dgm:varLst>
                                    <dgm:alg type="sp"/>
                                    <dgm:shape xmlns:r="http://schemas.openxmlformats.org/officeDocument/2006/relationships" rot="4" type="rect" r:blip="">
                                      <dgm:adjLst/>
                                    </dgm:shape>
                                    <dgm:presOf/>
                                    <dgm:constrLst/>
                                    <dgm:ruleLst/>
                                  </dgm:layoutNode>
                                  <dgm:layoutNode name="right_1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1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1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4"/>
                              </dgm:choose>
                            </dgm:else>
                          </dgm:choose>
                        </dgm:else>
                      </dgm:choose>
                    </dgm:else>
                  </dgm:choose>
                </dgm:else>
              </dgm:choose>
            </dgm:if>
            <dgm:else name="Name35">
              <dgm:choose name="Name36">
                <dgm:if name="Name37" axis="ch ch" ptType="node node" st="1 1" cnt="1 0" func="cnt" op="equ" val="2">
                  <dgm:choose name="Name38">
                    <dgm:if name="Name39" axis="ch ch" ptType="node node" st="2 1" cnt="1 0" func="cnt" op="equ" val="0">
                      <dgm:layoutNode name="balance_20" styleLbl="alignAccFollowNode1">
                        <dgm:varLst>
                          <dgm:bulletEnabled val="1"/>
                        </dgm:varLst>
                        <dgm:alg type="sp"/>
                        <dgm:shape xmlns:r="http://schemas.openxmlformats.org/officeDocument/2006/relationships" rot="-4" type="rect" r:blip="">
                          <dgm:adjLst/>
                        </dgm:shape>
                        <dgm:presOf/>
                        <dgm:constrLst/>
                        <dgm:ruleLst/>
                      </dgm:layoutNode>
                      <dgm:layoutNode name="left_2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0">
                      <dgm:choose name="Name41">
                        <dgm:if name="Name42" axis="ch ch" ptType="node node" st="2 1" cnt="1 0" func="cnt" op="equ" val="1">
                          <dgm:layoutNode name="balance_21" styleLbl="alignAccFollowNode1">
                            <dgm:varLst>
                              <dgm:bulletEnabled val="1"/>
                            </dgm:varLst>
                            <dgm:alg type="sp"/>
                            <dgm:shape xmlns:r="http://schemas.openxmlformats.org/officeDocument/2006/relationships" rot="-4" type="rect" r:blip="">
                              <dgm:adjLst/>
                            </dgm:shape>
                            <dgm:presOf/>
                            <dgm:constrLst/>
                            <dgm:ruleLst/>
                          </dgm:layoutNode>
                          <dgm:layoutNode name="left_2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3">
                          <dgm:choose name="Name44">
                            <dgm:if name="Name45" axis="ch ch" ptType="node node" st="2 1" cnt="1 0" func="cnt" op="equ" val="2">
                              <dgm:layoutNode name="balance_22" styleLbl="alignAccFollowNode1">
                                <dgm:varLst>
                                  <dgm:bulletEnabled val="1"/>
                                </dgm:varLst>
                                <dgm:alg type="sp"/>
                                <dgm:shape xmlns:r="http://schemas.openxmlformats.org/officeDocument/2006/relationships" type="rect" r:blip="">
                                  <dgm:adjLst/>
                                </dgm:shape>
                                <dgm:presOf/>
                                <dgm:constrLst/>
                                <dgm:ruleLst/>
                              </dgm:layoutNode>
                              <dgm:layoutNode name="right_22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2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2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6">
                              <dgm:choose name="Name47">
                                <dgm:if name="Name48" axis="ch ch" ptType="node node" st="2 1" cnt="1 0" func="cnt" op="equ" val="3">
                                  <dgm:layoutNode name="balance_23" styleLbl="alignAccFollowNode1">
                                    <dgm:varLst>
                                      <dgm:bulletEnabled val="1"/>
                                    </dgm:varLst>
                                    <dgm:alg type="sp"/>
                                    <dgm:shape xmlns:r="http://schemas.openxmlformats.org/officeDocument/2006/relationships" rot="4" type="rect" r:blip="">
                                      <dgm:adjLst/>
                                    </dgm:shape>
                                    <dgm:presOf/>
                                    <dgm:constrLst/>
                                    <dgm:ruleLst/>
                                  </dgm:layoutNode>
                                  <dgm:layoutNode name="right_2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49">
                                  <dgm:choose name="Name50">
                                    <dgm:if name="Name51" axis="ch ch" ptType="node node" st="2 1" cnt="1 0" func="cnt" op="gte" val="4">
                                      <dgm:layoutNode name="balance_24" styleLbl="alignAccFollowNode1">
                                        <dgm:varLst>
                                          <dgm:bulletEnabled val="1"/>
                                        </dgm:varLst>
                                        <dgm:alg type="sp"/>
                                        <dgm:shape xmlns:r="http://schemas.openxmlformats.org/officeDocument/2006/relationships" rot="4" type="rect" r:blip="">
                                          <dgm:adjLst/>
                                        </dgm:shape>
                                        <dgm:presOf/>
                                        <dgm:constrLst/>
                                        <dgm:ruleLst/>
                                      </dgm:layoutNode>
                                      <dgm:layoutNode name="right_2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2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2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2"/>
                                  </dgm:choose>
                                </dgm:else>
                              </dgm:choose>
                            </dgm:else>
                          </dgm:choose>
                        </dgm:else>
                      </dgm:choose>
                    </dgm:else>
                  </dgm:choose>
                </dgm:if>
                <dgm:else name="Name53">
                  <dgm:choose name="Name54">
                    <dgm:if name="Name55" axis="ch ch" ptType="node node" st="1 1" cnt="1 0" func="cnt" op="equ" val="3">
                      <dgm:choose name="Name56">
                        <dgm:if name="Name57" axis="ch ch" ptType="node node" st="2 1" cnt="1 0" func="cnt" op="equ" val="0">
                          <dgm:layoutNode name="balance_30" styleLbl="alignAccFollowNode1">
                            <dgm:varLst>
                              <dgm:bulletEnabled val="1"/>
                            </dgm:varLst>
                            <dgm:alg type="sp"/>
                            <dgm:shape xmlns:r="http://schemas.openxmlformats.org/officeDocument/2006/relationships" rot="-4" type="rect" r:blip="">
                              <dgm:adjLst/>
                            </dgm:shape>
                            <dgm:presOf/>
                            <dgm:constrLst/>
                            <dgm:ruleLst/>
                          </dgm:layoutNode>
                          <dgm:layoutNode name="left_3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name="Name59">
                            <dgm:if name="Name60" axis="ch ch" ptType="node node" st="2 1" cnt="1 0" func="cnt" op="equ" val="1">
                              <dgm:layoutNode name="balance_31" styleLbl="alignAccFollowNode1">
                                <dgm:varLst>
                                  <dgm:bulletEnabled val="1"/>
                                </dgm:varLst>
                                <dgm:alg type="sp"/>
                                <dgm:shape xmlns:r="http://schemas.openxmlformats.org/officeDocument/2006/relationships" rot="-4" type="rect" r:blip="">
                                  <dgm:adjLst/>
                                </dgm:shape>
                                <dgm:presOf/>
                                <dgm:constrLst/>
                                <dgm:ruleLst/>
                              </dgm:layoutNode>
                              <dgm:layoutNode name="left_3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1">
                              <dgm:choose name="Name62">
                                <dgm:if name="Name63" axis="ch ch" ptType="node node" st="2 1" cnt="1 0" func="cnt" op="equ" val="2">
                                  <dgm:layoutNode name="balance_32" styleLbl="alignAccFollowNode1">
                                    <dgm:varLst>
                                      <dgm:bulletEnabled val="1"/>
                                    </dgm:varLst>
                                    <dgm:alg type="sp"/>
                                    <dgm:shape xmlns:r="http://schemas.openxmlformats.org/officeDocument/2006/relationships" rot="-4" type="rect" r:blip="">
                                      <dgm:adjLst/>
                                    </dgm:shape>
                                    <dgm:presOf/>
                                    <dgm:constrLst/>
                                    <dgm:ruleLst/>
                                  </dgm:layoutNode>
                                  <dgm:layoutNode name="left_3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4">
                                  <dgm:choose name="Name65">
                                    <dgm:if name="Name66" axis="ch ch" ptType="node node" st="2 1" cnt="1 0" func="cnt" op="equ" val="3">
                                      <dgm:layoutNode name="balance_33" styleLbl="alignAccFollowNode1">
                                        <dgm:varLst>
                                          <dgm:bulletEnabled val="1"/>
                                        </dgm:varLst>
                                        <dgm:alg type="sp"/>
                                        <dgm:shape xmlns:r="http://schemas.openxmlformats.org/officeDocument/2006/relationships" type="rect" r:blip="">
                                          <dgm:adjLst/>
                                        </dgm:shape>
                                        <dgm:presOf/>
                                        <dgm:constrLst/>
                                        <dgm:ruleLst/>
                                      </dgm:layoutNode>
                                      <dgm:layoutNode name="right_33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3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3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7">
                                      <dgm:choose name="Name68">
                                        <dgm:if name="Name69" axis="ch ch" ptType="node node" st="2 1" cnt="1 0" func="cnt" op="gte" val="4">
                                          <dgm:layoutNode name="balance_34" styleLbl="alignAccFollowNode1">
                                            <dgm:varLst>
                                              <dgm:bulletEnabled val="1"/>
                                            </dgm:varLst>
                                            <dgm:alg type="sp"/>
                                            <dgm:shape xmlns:r="http://schemas.openxmlformats.org/officeDocument/2006/relationships" rot="4" type="rect" r:blip="">
                                              <dgm:adjLst/>
                                            </dgm:shape>
                                            <dgm:presOf/>
                                            <dgm:constrLst/>
                                            <dgm:ruleLst/>
                                          </dgm:layoutNode>
                                          <dgm:layoutNode name="right_34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34_4" styleLbl="node1">
                                            <dgm:varLst>
                                              <dgm:bulletEnabled val="1"/>
                                            </dgm:varLst>
                                            <dgm:alg type="tx"/>
                                            <dgm:shape xmlns:r="http://schemas.openxmlformats.org/officeDocument/2006/relationships" rot="4"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34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0"/>
                                      </dgm:choose>
                                    </dgm:else>
                                  </dgm:choose>
                                </dgm:else>
                              </dgm:choose>
                            </dgm:else>
                          </dgm:choose>
                        </dgm:else>
                      </dgm:choose>
                    </dgm:if>
                    <dgm:else name="Name71">
                      <dgm:choose name="Name72">
                        <dgm:if name="Name73" axis="ch ch" ptType="node node" st="1 1" cnt="1 0" func="cnt" op="gte" val="4">
                          <dgm:choose name="Name74">
                            <dgm:if name="Name75" axis="ch ch" ptType="node node" st="2 1" cnt="1 0" func="cnt" op="equ" val="0">
                              <dgm:layoutNode name="balance_40" styleLbl="alignAccFollowNode1">
                                <dgm:varLst>
                                  <dgm:bulletEnabled val="1"/>
                                </dgm:varLst>
                                <dgm:alg type="sp"/>
                                <dgm:shape xmlns:r="http://schemas.openxmlformats.org/officeDocument/2006/relationships" rot="-4" type="rect" r:blip="">
                                  <dgm:adjLst/>
                                </dgm:shape>
                                <dgm:presOf/>
                                <dgm:constrLst/>
                                <dgm:ruleLst/>
                              </dgm:layoutNode>
                              <dgm:layoutNode name="left_40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0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6">
                              <dgm:choose name="Name77">
                                <dgm:if name="Name78" axis="ch ch" ptType="node node" st="2 1" cnt="1 0" func="cnt" op="equ" val="1">
                                  <dgm:layoutNode name="balance_41" styleLbl="alignAccFollowNode1">
                                    <dgm:varLst>
                                      <dgm:bulletEnabled val="1"/>
                                    </dgm:varLst>
                                    <dgm:alg type="sp"/>
                                    <dgm:shape xmlns:r="http://schemas.openxmlformats.org/officeDocument/2006/relationships" rot="-4" type="rect" r:blip="">
                                      <dgm:adjLst/>
                                    </dgm:shape>
                                    <dgm:presOf/>
                                    <dgm:constrLst/>
                                    <dgm:ruleLst/>
                                  </dgm:layoutNode>
                                  <dgm:layoutNode name="left_41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1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1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name="Name80">
                                    <dgm:if name="Name81" axis="ch ch" ptType="node node" st="2 1" cnt="1 0" func="cnt" op="equ" val="2">
                                      <dgm:layoutNode name="balance_42" styleLbl="alignAccFollowNode1">
                                        <dgm:varLst>
                                          <dgm:bulletEnabled val="1"/>
                                        </dgm:varLst>
                                        <dgm:alg type="sp"/>
                                        <dgm:shape xmlns:r="http://schemas.openxmlformats.org/officeDocument/2006/relationships" rot="-4" type="rect" r:blip="">
                                          <dgm:adjLst/>
                                        </dgm:shape>
                                        <dgm:presOf/>
                                        <dgm:constrLst/>
                                        <dgm:ruleLst/>
                                      </dgm:layoutNode>
                                      <dgm:layoutNode name="left_42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2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2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2">
                                      <dgm:choose name="Name83">
                                        <dgm:if name="Name84" axis="ch ch" ptType="node node" st="2 1" cnt="1 0" func="cnt" op="equ" val="3">
                                          <dgm:layoutNode name="balance_43" styleLbl="alignAccFollowNode1">
                                            <dgm:varLst>
                                              <dgm:bulletEnabled val="1"/>
                                            </dgm:varLst>
                                            <dgm:alg type="sp"/>
                                            <dgm:shape xmlns:r="http://schemas.openxmlformats.org/officeDocument/2006/relationships" rot="-4" type="rect" r:blip="">
                                              <dgm:adjLst/>
                                            </dgm:shape>
                                            <dgm:presOf/>
                                            <dgm:constrLst/>
                                            <dgm:ruleLst/>
                                          </dgm:layoutNode>
                                          <dgm:layoutNode name="left_43_1" styleLbl="node1">
                                            <dgm:varLst>
                                              <dgm:bulletEnabled val="1"/>
                                            </dgm:varLst>
                                            <dgm:alg type="tx"/>
                                            <dgm:shape xmlns:r="http://schemas.openxmlformats.org/officeDocument/2006/relationships" rot="-4"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2" styleLbl="node1">
                                            <dgm:varLst>
                                              <dgm:bulletEnabled val="1"/>
                                            </dgm:varLst>
                                            <dgm:alg type="tx"/>
                                            <dgm:shape xmlns:r="http://schemas.openxmlformats.org/officeDocument/2006/relationships" rot="-4"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3" styleLbl="node1">
                                            <dgm:varLst>
                                              <dgm:bulletEnabled val="1"/>
                                            </dgm:varLst>
                                            <dgm:alg type="tx"/>
                                            <dgm:shape xmlns:r="http://schemas.openxmlformats.org/officeDocument/2006/relationships" rot="-4"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3_4" styleLbl="node1">
                                            <dgm:varLst>
                                              <dgm:bulletEnabled val="1"/>
                                            </dgm:varLst>
                                            <dgm:alg type="tx"/>
                                            <dgm:shape xmlns:r="http://schemas.openxmlformats.org/officeDocument/2006/relationships" rot="-4"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1" styleLbl="node1">
                                            <dgm:varLst>
                                              <dgm:bulletEnabled val="1"/>
                                            </dgm:varLst>
                                            <dgm:alg type="tx"/>
                                            <dgm:shape xmlns:r="http://schemas.openxmlformats.org/officeDocument/2006/relationships" rot="-4"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2" styleLbl="node1">
                                            <dgm:varLst>
                                              <dgm:bulletEnabled val="1"/>
                                            </dgm:varLst>
                                            <dgm:alg type="tx"/>
                                            <dgm:shape xmlns:r="http://schemas.openxmlformats.org/officeDocument/2006/relationships" rot="-4"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3_3" styleLbl="node1">
                                            <dgm:varLst>
                                              <dgm:bulletEnabled val="1"/>
                                            </dgm:varLst>
                                            <dgm:alg type="tx"/>
                                            <dgm:shape xmlns:r="http://schemas.openxmlformats.org/officeDocument/2006/relationships" rot="-4"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5">
                                          <dgm:choose name="Name86">
                                            <dgm:if name="Name87" axis="ch ch" ptType="node node" st="2 1" cnt="1 0" func="cnt" op="gte" val="4">
                                              <dgm:layoutNode name="balance_44" styleLbl="alignAccFollowNode1">
                                                <dgm:varLst>
                                                  <dgm:bulletEnabled val="1"/>
                                                </dgm:varLst>
                                                <dgm:alg type="sp"/>
                                                <dgm:shape xmlns:r="http://schemas.openxmlformats.org/officeDocument/2006/relationships" type="rect" r:blip="">
                                                  <dgm:adjLst/>
                                                </dgm:shape>
                                                <dgm:presOf/>
                                                <dgm:constrLst/>
                                                <dgm:ruleLst/>
                                              </dgm:layoutNode>
                                              <dgm:layoutNode name="right_44_1" styleLbl="node1">
                                                <dgm:varLst>
                                                  <dgm:bulletEnabled val="1"/>
                                                </dgm:varLst>
                                                <dgm:alg type="tx"/>
                                                <dgm:shape xmlns:r="http://schemas.openxmlformats.org/officeDocument/2006/relationships" type="roundRect" r:blip="">
                                                  <dgm:adjLst/>
                                                </dgm:shape>
                                                <dgm:presOf axis="ch ch desOrSelf" ptType="node node node" st="2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2" styleLbl="node1">
                                                <dgm:varLst>
                                                  <dgm:bulletEnabled val="1"/>
                                                </dgm:varLst>
                                                <dgm:alg type="tx"/>
                                                <dgm:shape xmlns:r="http://schemas.openxmlformats.org/officeDocument/2006/relationships" type="roundRect" r:blip="">
                                                  <dgm:adjLst/>
                                                </dgm:shape>
                                                <dgm:presOf axis="ch ch desOrSelf" ptType="node node node" st="2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3" styleLbl="node1">
                                                <dgm:varLst>
                                                  <dgm:bulletEnabled val="1"/>
                                                </dgm:varLst>
                                                <dgm:alg type="tx"/>
                                                <dgm:shape xmlns:r="http://schemas.openxmlformats.org/officeDocument/2006/relationships" type="roundRect" r:blip="">
                                                  <dgm:adjLst/>
                                                </dgm:shape>
                                                <dgm:presOf axis="ch ch desOrSelf" ptType="node node node" st="2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ight_44_4" styleLbl="node1">
                                                <dgm:varLst>
                                                  <dgm:bulletEnabled val="1"/>
                                                </dgm:varLst>
                                                <dgm:alg type="tx"/>
                                                <dgm:shape xmlns:r="http://schemas.openxmlformats.org/officeDocument/2006/relationships" type="roundRect" r:blip="">
                                                  <dgm:adjLst/>
                                                </dgm:shape>
                                                <dgm:presOf axis="ch ch desOrSelf" ptType="node node node" st="2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1" styleLbl="node1">
                                                <dgm:varLst>
                                                  <dgm:bulletEnabled val="1"/>
                                                </dgm:varLst>
                                                <dgm:alg type="tx"/>
                                                <dgm:shape xmlns:r="http://schemas.openxmlformats.org/officeDocument/2006/relationships" type="roundRect" r:blip="">
                                                  <dgm:adjLst/>
                                                </dgm:shape>
                                                <dgm:presOf axis="ch ch desOrSelf" ptType="node node node" st="1 1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2" styleLbl="node1">
                                                <dgm:varLst>
                                                  <dgm:bulletEnabled val="1"/>
                                                </dgm:varLst>
                                                <dgm:alg type="tx"/>
                                                <dgm:shape xmlns:r="http://schemas.openxmlformats.org/officeDocument/2006/relationships" type="roundRect" r:blip="">
                                                  <dgm:adjLst/>
                                                </dgm:shape>
                                                <dgm:presOf axis="ch ch desOrSelf" ptType="node node node" st="1 2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3" styleLbl="node1">
                                                <dgm:varLst>
                                                  <dgm:bulletEnabled val="1"/>
                                                </dgm:varLst>
                                                <dgm:alg type="tx"/>
                                                <dgm:shape xmlns:r="http://schemas.openxmlformats.org/officeDocument/2006/relationships" type="roundRect" r:blip="">
                                                  <dgm:adjLst/>
                                                </dgm:shape>
                                                <dgm:presOf axis="ch ch desOrSelf" ptType="node node node" st="1 3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left_44_4" styleLbl="node1">
                                                <dgm:varLst>
                                                  <dgm:bulletEnabled val="1"/>
                                                </dgm:varLst>
                                                <dgm:alg type="tx"/>
                                                <dgm:shape xmlns:r="http://schemas.openxmlformats.org/officeDocument/2006/relationships" type="roundRect" r:blip="">
                                                  <dgm:adjLst/>
                                                </dgm:shape>
                                                <dgm:presOf axis="ch ch desOrSelf" ptType="node node node" st="1 4 1" cnt="1 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8"/>
                                          </dgm:choose>
                                        </dgm:else>
                                      </dgm:choose>
                                    </dgm:else>
                                  </dgm:choose>
                                </dgm:else>
                              </dgm:choose>
                            </dgm:else>
                          </dgm:choose>
                        </dgm:if>
                        <dgm:else name="Name89"/>
                      </dgm:choose>
                    </dgm:else>
                  </dgm:choose>
                </dgm:else>
              </dgm:choose>
            </dgm:else>
          </dgm:choose>
        </dgm:else>
      </dgm:choose>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4820"/>
          </a:xfrm>
          <a:prstGeom prst="rect">
            <a:avLst/>
          </a:prstGeom>
        </p:spPr>
        <p:txBody>
          <a:bodyPr vert="horz" lIns="92302" tIns="46151" rIns="92302" bIns="46151" rtlCol="0"/>
          <a:lstStyle>
            <a:lvl1pPr algn="l">
              <a:defRPr sz="1200"/>
            </a:lvl1pPr>
          </a:lstStyle>
          <a:p>
            <a:r>
              <a:rPr lang="en-US" dirty="0"/>
              <a:t>PRN Program: PICU</a:t>
            </a:r>
          </a:p>
        </p:txBody>
      </p:sp>
      <p:sp>
        <p:nvSpPr>
          <p:cNvPr id="3" name="Date Placeholder 2"/>
          <p:cNvSpPr>
            <a:spLocks noGrp="1"/>
          </p:cNvSpPr>
          <p:nvPr>
            <p:ph type="dt" sz="quarter" idx="1"/>
          </p:nvPr>
        </p:nvSpPr>
        <p:spPr>
          <a:xfrm>
            <a:off x="3884613" y="0"/>
            <a:ext cx="2971800" cy="464820"/>
          </a:xfrm>
          <a:prstGeom prst="rect">
            <a:avLst/>
          </a:prstGeom>
        </p:spPr>
        <p:txBody>
          <a:bodyPr vert="horz" lIns="92302" tIns="46151" rIns="92302" bIns="46151" rtlCol="0"/>
          <a:lstStyle>
            <a:lvl1pPr algn="r">
              <a:defRPr sz="1200"/>
            </a:lvl1pPr>
          </a:lstStyle>
          <a:p>
            <a:fld id="{58B8EB65-FCB1-492D-96F1-1EEFDB36395A}" type="datetimeFigureOut">
              <a:rPr lang="en-US" smtClean="0"/>
              <a:t>5/29/26</a:t>
            </a:fld>
            <a:endParaRPr lang="en-US" dirty="0"/>
          </a:p>
        </p:txBody>
      </p:sp>
      <p:sp>
        <p:nvSpPr>
          <p:cNvPr id="4" name="Footer Placeholder 3"/>
          <p:cNvSpPr>
            <a:spLocks noGrp="1"/>
          </p:cNvSpPr>
          <p:nvPr>
            <p:ph type="ftr" sz="quarter" idx="2"/>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09/07/17</a:t>
            </a:r>
          </a:p>
        </p:txBody>
      </p:sp>
      <p:sp>
        <p:nvSpPr>
          <p:cNvPr id="5" name="Slide Number Placeholder 4"/>
          <p:cNvSpPr>
            <a:spLocks noGrp="1"/>
          </p:cNvSpPr>
          <p:nvPr>
            <p:ph type="sldNum" sz="quarter" idx="3"/>
          </p:nvPr>
        </p:nvSpPr>
        <p:spPr>
          <a:xfrm>
            <a:off x="3884613" y="8829967"/>
            <a:ext cx="2971800" cy="464820"/>
          </a:xfrm>
          <a:prstGeom prst="rect">
            <a:avLst/>
          </a:prstGeom>
        </p:spPr>
        <p:txBody>
          <a:bodyPr vert="horz" lIns="92302" tIns="46151" rIns="92302" bIns="46151" rtlCol="0" anchor="b"/>
          <a:lstStyle>
            <a:lvl1pPr algn="r">
              <a:defRPr sz="1200"/>
            </a:lvl1pPr>
          </a:lstStyle>
          <a:p>
            <a:fld id="{628B7C37-3688-416D-8869-513F3AB67DF6}" type="slidenum">
              <a:rPr lang="en-US" smtClean="0"/>
              <a:t>‹#›</a:t>
            </a:fld>
            <a:endParaRPr lang="en-US" dirty="0"/>
          </a:p>
        </p:txBody>
      </p:sp>
    </p:spTree>
    <p:extLst>
      <p:ext uri="{BB962C8B-B14F-4D97-AF65-F5344CB8AC3E}">
        <p14:creationId xmlns:p14="http://schemas.microsoft.com/office/powerpoint/2010/main" val="2679227803"/>
      </p:ext>
    </p:extLst>
  </p:cSld>
  <p:clrMap bg1="lt1" tx1="dk1" bg2="lt2" tx2="dk2" accent1="accent1" accent2="accent2" accent3="accent3" accent4="accent4" accent5="accent5" accent6="accent6" hlink="hlink" folHlink="folHlink"/>
  <p:hf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p:cNvSpPr/>
          <p:nvPr/>
        </p:nvSpPr>
        <p:spPr>
          <a:xfrm>
            <a:off x="0" y="221343"/>
            <a:ext cx="6858000" cy="3320143"/>
          </a:xfrm>
          <a:prstGeom prst="rect">
            <a:avLst/>
          </a:prstGeom>
          <a:solidFill>
            <a:schemeClr val="accent5">
              <a:lumMod val="20000"/>
              <a:lumOff val="8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lIns="92302" tIns="46151" rIns="92302" bIns="46151" rtlCol="0" anchor="ctr"/>
          <a:lstStyle/>
          <a:p>
            <a:pPr algn="ctr"/>
            <a:endParaRPr lang="en-US" sz="2000" b="1" dirty="0">
              <a:solidFill>
                <a:schemeClr val="tx1"/>
              </a:solidFill>
            </a:endParaRPr>
          </a:p>
        </p:txBody>
      </p:sp>
      <p:sp>
        <p:nvSpPr>
          <p:cNvPr id="2" name="Header Placeholder 1"/>
          <p:cNvSpPr>
            <a:spLocks noGrp="1"/>
          </p:cNvSpPr>
          <p:nvPr>
            <p:ph type="hdr" sz="quarter"/>
          </p:nvPr>
        </p:nvSpPr>
        <p:spPr>
          <a:xfrm>
            <a:off x="308610" y="442686"/>
            <a:ext cx="2168843" cy="2877457"/>
          </a:xfrm>
          <a:prstGeom prst="rect">
            <a:avLst/>
          </a:prstGeom>
        </p:spPr>
        <p:txBody>
          <a:bodyPr vert="horz" lIns="92302" tIns="46151" rIns="92302" bIns="46151" rtlCol="0" anchor="ctr"/>
          <a:lstStyle>
            <a:lvl1pPr algn="l">
              <a:defRPr sz="2700" b="1">
                <a:solidFill>
                  <a:schemeClr val="tx1"/>
                </a:solidFill>
              </a:defRPr>
            </a:lvl1pPr>
          </a:lstStyle>
          <a:p>
            <a:r>
              <a:rPr lang="en-US" dirty="0"/>
              <a:t>PRN Program: PICU</a:t>
            </a:r>
          </a:p>
        </p:txBody>
      </p:sp>
      <p:sp>
        <p:nvSpPr>
          <p:cNvPr id="4" name="Slide Image Placeholder 3"/>
          <p:cNvSpPr>
            <a:spLocks noGrp="1" noRot="1" noChangeAspect="1"/>
          </p:cNvSpPr>
          <p:nvPr>
            <p:ph type="sldImg" idx="2"/>
          </p:nvPr>
        </p:nvSpPr>
        <p:spPr>
          <a:xfrm>
            <a:off x="2511425" y="463550"/>
            <a:ext cx="3813175" cy="2860675"/>
          </a:xfrm>
          <a:prstGeom prst="rect">
            <a:avLst/>
          </a:prstGeom>
          <a:noFill/>
          <a:ln w="12700">
            <a:solidFill>
              <a:prstClr val="black"/>
            </a:solidFill>
          </a:ln>
        </p:spPr>
        <p:txBody>
          <a:bodyPr vert="horz" lIns="92302" tIns="46151" rIns="92302" bIns="46151" rtlCol="0" anchor="ctr"/>
          <a:lstStyle/>
          <a:p>
            <a:endParaRPr lang="en-US" dirty="0"/>
          </a:p>
        </p:txBody>
      </p:sp>
      <p:sp>
        <p:nvSpPr>
          <p:cNvPr id="5" name="Notes Placeholder 4"/>
          <p:cNvSpPr>
            <a:spLocks noGrp="1"/>
          </p:cNvSpPr>
          <p:nvPr>
            <p:ph type="body" sz="quarter" idx="3"/>
          </p:nvPr>
        </p:nvSpPr>
        <p:spPr>
          <a:xfrm>
            <a:off x="642938" y="3762829"/>
            <a:ext cx="5572125" cy="4426857"/>
          </a:xfrm>
          <a:prstGeom prst="rect">
            <a:avLst/>
          </a:prstGeom>
        </p:spPr>
        <p:txBody>
          <a:bodyPr vert="horz" lIns="92302" tIns="46151" rIns="92302" bIns="46151"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829967"/>
            <a:ext cx="2971800" cy="464820"/>
          </a:xfrm>
          <a:prstGeom prst="rect">
            <a:avLst/>
          </a:prstGeom>
        </p:spPr>
        <p:txBody>
          <a:bodyPr vert="horz" lIns="92302" tIns="46151" rIns="92302" bIns="46151" rtlCol="0" anchor="b"/>
          <a:lstStyle>
            <a:lvl1pPr algn="l">
              <a:defRPr sz="1200"/>
            </a:lvl1pPr>
          </a:lstStyle>
          <a:p>
            <a:r>
              <a:rPr lang="en-US" dirty="0"/>
              <a:t>Version: 09/07/17</a:t>
            </a:r>
          </a:p>
        </p:txBody>
      </p:sp>
      <p:sp>
        <p:nvSpPr>
          <p:cNvPr id="7" name="Slide Number Placeholder 6"/>
          <p:cNvSpPr>
            <a:spLocks noGrp="1"/>
          </p:cNvSpPr>
          <p:nvPr>
            <p:ph type="sldNum" sz="quarter" idx="5"/>
          </p:nvPr>
        </p:nvSpPr>
        <p:spPr>
          <a:xfrm>
            <a:off x="3884613" y="8829967"/>
            <a:ext cx="2971800" cy="464820"/>
          </a:xfrm>
          <a:prstGeom prst="rect">
            <a:avLst/>
          </a:prstGeom>
        </p:spPr>
        <p:txBody>
          <a:bodyPr vert="horz" lIns="92302" tIns="46151" rIns="92302" bIns="46151" rtlCol="0" anchor="b"/>
          <a:lstStyle>
            <a:lvl1pPr algn="r">
              <a:defRPr sz="1200"/>
            </a:lvl1pPr>
          </a:lstStyle>
          <a:p>
            <a:fld id="{F19303DE-3E45-4DD3-9505-92EF4803EF97}" type="slidenum">
              <a:rPr lang="en-US" smtClean="0"/>
              <a:t>‹#›</a:t>
            </a:fld>
            <a:endParaRPr lang="en-US" dirty="0"/>
          </a:p>
        </p:txBody>
      </p:sp>
    </p:spTree>
    <p:extLst>
      <p:ext uri="{BB962C8B-B14F-4D97-AF65-F5344CB8AC3E}">
        <p14:creationId xmlns:p14="http://schemas.microsoft.com/office/powerpoint/2010/main" val="587102967"/>
      </p:ext>
    </p:extLst>
  </p:cSld>
  <p:clrMap bg1="lt1" tx1="dk1" bg2="lt2" tx2="dk2" accent1="accent1" accent2="accent2" accent3="accent3" accent4="accent4" accent5="accent5" accent6="accent6" hlink="hlink" folHlink="folHlink"/>
  <p:hf dt="0"/>
  <p:notesStyle>
    <a:lvl1pPr marL="114300" indent="-114300" algn="l" defTabSz="914400" rtl="0" eaLnBrk="1" latinLnBrk="0" hangingPunct="1">
      <a:lnSpc>
        <a:spcPct val="110000"/>
      </a:lnSpc>
      <a:spcBef>
        <a:spcPts val="300"/>
      </a:spcBef>
      <a:buFont typeface="Arial" panose="020B0604020202020204" pitchFamily="34" charset="0"/>
      <a:buChar char="•"/>
      <a:defRPr sz="1200" kern="1200">
        <a:solidFill>
          <a:schemeClr val="tx1"/>
        </a:solidFill>
        <a:latin typeface="+mn-lt"/>
        <a:ea typeface="+mn-ea"/>
        <a:cs typeface="+mn-cs"/>
      </a:defRPr>
    </a:lvl1pPr>
    <a:lvl2pPr marL="228600" indent="-114300" algn="l" defTabSz="914400" rtl="0" eaLnBrk="1" latinLnBrk="0" hangingPunct="1">
      <a:lnSpc>
        <a:spcPct val="100000"/>
      </a:lnSpc>
      <a:spcBef>
        <a:spcPts val="300"/>
      </a:spcBef>
      <a:buFont typeface="Arial" panose="020B0604020202020204" pitchFamily="34" charset="0"/>
      <a:buChar char="•"/>
      <a:defRPr sz="1100" kern="1200">
        <a:solidFill>
          <a:schemeClr val="tx1"/>
        </a:solidFill>
        <a:latin typeface="+mn-lt"/>
        <a:ea typeface="+mn-ea"/>
        <a:cs typeface="+mn-cs"/>
      </a:defRPr>
    </a:lvl2pPr>
    <a:lvl3pPr marL="3429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3pPr>
    <a:lvl4pPr marL="4572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4pPr>
    <a:lvl5pPr marL="571500" indent="-114300" algn="l" defTabSz="914400" rtl="0" eaLnBrk="1" latinLnBrk="0" hangingPunct="1">
      <a:lnSpc>
        <a:spcPct val="95000"/>
      </a:lnSpc>
      <a:spcBef>
        <a:spcPts val="300"/>
      </a:spcBef>
      <a:buFont typeface="Arial" panose="020B0604020202020204" pitchFamily="34" charset="0"/>
      <a:buChar char="•"/>
      <a:defRPr sz="11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4" name="Slide Number Placeholder 3"/>
          <p:cNvSpPr>
            <a:spLocks noGrp="1"/>
          </p:cNvSpPr>
          <p:nvPr>
            <p:ph type="sldNum" sz="quarter" idx="10"/>
          </p:nvPr>
        </p:nvSpPr>
        <p:spPr/>
        <p:txBody>
          <a:bodyPr/>
          <a:lstStyle/>
          <a:p>
            <a:fld id="{F19303DE-3E45-4DD3-9505-92EF4803EF97}" type="slidenum">
              <a:rPr lang="en-US" smtClean="0"/>
              <a:t>1</a:t>
            </a:fld>
            <a:endParaRPr lang="en-US" dirty="0"/>
          </a:p>
        </p:txBody>
      </p:sp>
      <p:sp>
        <p:nvSpPr>
          <p:cNvPr id="6" name="Header Placeholder 5">
            <a:extLst>
              <a:ext uri="{FF2B5EF4-FFF2-40B4-BE49-F238E27FC236}">
                <a16:creationId xmlns:a16="http://schemas.microsoft.com/office/drawing/2014/main" id="{330689AA-E895-4630-AD51-770A305848AC}"/>
              </a:ext>
            </a:extLst>
          </p:cNvPr>
          <p:cNvSpPr>
            <a:spLocks noGrp="1"/>
          </p:cNvSpPr>
          <p:nvPr>
            <p:ph type="hdr" sz="quarter" idx="12"/>
          </p:nvPr>
        </p:nvSpPr>
        <p:spPr/>
        <p:txBody>
          <a:bodyPr/>
          <a:lstStyle/>
          <a:p>
            <a:r>
              <a:rPr lang="en-US" dirty="0"/>
              <a:t>PRN Program: PICU</a:t>
            </a:r>
          </a:p>
        </p:txBody>
      </p:sp>
      <p:sp>
        <p:nvSpPr>
          <p:cNvPr id="3" name="Notes Placeholder 2"/>
          <p:cNvSpPr>
            <a:spLocks noGrp="1"/>
          </p:cNvSpPr>
          <p:nvPr>
            <p:ph type="body" idx="1"/>
          </p:nvPr>
        </p:nvSpPr>
        <p:spPr>
          <a:xfrm>
            <a:off x="308610" y="3860379"/>
            <a:ext cx="6220206" cy="4426857"/>
          </a:xfrm>
        </p:spPr>
        <p:txBody>
          <a:bodyPr/>
          <a:lstStyle/>
          <a:p>
            <a:pPr marL="0" indent="0">
              <a:lnSpc>
                <a:spcPct val="100000"/>
              </a:lnSpc>
              <a:spcBef>
                <a:spcPts val="0"/>
              </a:spcBef>
              <a:buNone/>
            </a:pPr>
            <a:r>
              <a:rPr lang="en-US" sz="1800" b="1" u="sng" dirty="0"/>
              <a:t>Materials</a:t>
            </a:r>
            <a:r>
              <a:rPr lang="en-US" sz="1800" b="1" u="none" dirty="0"/>
              <a:t>: </a:t>
            </a:r>
            <a:r>
              <a:rPr lang="en-US" sz="1800" dirty="0"/>
              <a:t>Flip chart or whiteboard and Markers</a:t>
            </a:r>
          </a:p>
          <a:p>
            <a:pPr marL="0" indent="0">
              <a:lnSpc>
                <a:spcPct val="100000"/>
              </a:lnSpc>
              <a:spcBef>
                <a:spcPts val="0"/>
              </a:spcBef>
              <a:buNone/>
            </a:pPr>
            <a:r>
              <a:rPr lang="en-US" sz="1800" b="1" u="sng" dirty="0"/>
              <a:t>Room Setup</a:t>
            </a:r>
            <a:r>
              <a:rPr lang="en-US" sz="1800" b="1" dirty="0"/>
              <a:t>: </a:t>
            </a:r>
            <a:r>
              <a:rPr lang="en-US" sz="1800" dirty="0"/>
              <a:t>In tables of 4 or 6-8 depending</a:t>
            </a:r>
            <a:r>
              <a:rPr lang="en-US" sz="1800" baseline="0" dirty="0"/>
              <a:t> on number of participants</a:t>
            </a:r>
            <a:endParaRPr lang="en-US" sz="1800" dirty="0"/>
          </a:p>
          <a:p>
            <a:pPr>
              <a:lnSpc>
                <a:spcPct val="100000"/>
              </a:lnSpc>
              <a:spcBef>
                <a:spcPts val="0"/>
              </a:spcBef>
            </a:pPr>
            <a:r>
              <a:rPr lang="en-US" sz="1800" dirty="0"/>
              <a:t>Display slide as participants walk in</a:t>
            </a:r>
          </a:p>
          <a:p>
            <a:pPr>
              <a:lnSpc>
                <a:spcPct val="100000"/>
              </a:lnSpc>
              <a:spcBef>
                <a:spcPts val="0"/>
              </a:spcBef>
            </a:pPr>
            <a:r>
              <a:rPr lang="en-US" sz="1800" dirty="0"/>
              <a:t>This session is </a:t>
            </a:r>
            <a:r>
              <a:rPr lang="en-US" sz="1800" b="1" dirty="0"/>
              <a:t>45 minutes</a:t>
            </a:r>
            <a:endParaRPr lang="en-US" sz="1800" b="1" baseline="0" dirty="0"/>
          </a:p>
          <a:p>
            <a:pPr marL="0" indent="0">
              <a:lnSpc>
                <a:spcPct val="100000"/>
              </a:lnSpc>
              <a:spcBef>
                <a:spcPts val="600"/>
              </a:spcBef>
              <a:buNone/>
            </a:pPr>
            <a:r>
              <a:rPr lang="en-US" sz="1800" b="1" u="sng" dirty="0"/>
              <a:t>Welcome and Introductions</a:t>
            </a:r>
            <a:r>
              <a:rPr lang="en-US" sz="1800" b="1" u="none" dirty="0"/>
              <a:t>: </a:t>
            </a:r>
            <a:r>
              <a:rPr lang="en-US" sz="1800" i="1" dirty="0"/>
              <a:t>Introduce facilitator</a:t>
            </a:r>
            <a:r>
              <a:rPr lang="en-US" sz="1800" i="1" baseline="0" dirty="0"/>
              <a:t> if necessary</a:t>
            </a:r>
          </a:p>
          <a:p>
            <a:pPr marL="0" indent="0">
              <a:buNone/>
            </a:pPr>
            <a:r>
              <a:rPr lang="en-US" sz="1800" b="1" u="sng" dirty="0"/>
              <a:t>READ</a:t>
            </a:r>
            <a:r>
              <a:rPr lang="en-US" sz="1800" b="1" u="none" dirty="0"/>
              <a:t>: </a:t>
            </a:r>
            <a:r>
              <a:rPr lang="en-US" sz="1800" b="0" u="none" dirty="0"/>
              <a:t>The </a:t>
            </a:r>
            <a:r>
              <a:rPr lang="en-US" sz="1800" b="0" u="none" baseline="0" dirty="0"/>
              <a:t>learning objectives for this module are to:</a:t>
            </a:r>
            <a:endParaRPr lang="en-US" sz="1800" b="0" u="none" dirty="0"/>
          </a:p>
          <a:p>
            <a:pPr marL="230154" lvl="3" indent="-173004" defTabSz="912205">
              <a:defRPr/>
            </a:pPr>
            <a:r>
              <a:rPr lang="en-US" sz="1800" dirty="0">
                <a:cs typeface="Arial" panose="020B0604020202020204" pitchFamily="34" charset="0"/>
              </a:rPr>
              <a:t>Describe the prevalence of pain in PICU</a:t>
            </a:r>
          </a:p>
          <a:p>
            <a:pPr marL="230154" lvl="3" indent="-173004" defTabSz="912205">
              <a:defRPr/>
            </a:pPr>
            <a:r>
              <a:rPr lang="en-US" sz="1800" dirty="0">
                <a:cs typeface="Arial" panose="020B0604020202020204" pitchFamily="34" charset="0"/>
              </a:rPr>
              <a:t>Identify pain assessment and management challenges in PICU </a:t>
            </a:r>
          </a:p>
          <a:p>
            <a:pPr marL="230154" lvl="3" indent="-173004" defTabSz="912205">
              <a:defRPr/>
            </a:pPr>
            <a:r>
              <a:rPr lang="en-US" sz="1800" dirty="0">
                <a:cs typeface="Arial" panose="020B0604020202020204" pitchFamily="34" charset="0"/>
              </a:rPr>
              <a:t>Differentiate pain, agitation, delirium, and iatrogenic withdrawal </a:t>
            </a:r>
          </a:p>
          <a:p>
            <a:pPr marL="230154" lvl="3" indent="-173004" defTabSz="912205">
              <a:defRPr/>
            </a:pPr>
            <a:r>
              <a:rPr lang="en-US" sz="1800" dirty="0">
                <a:cs typeface="Arial" panose="020B0604020202020204" pitchFamily="34" charset="0"/>
              </a:rPr>
              <a:t>Describe strategies to assess and manage pain and non-pain related distress in critically ill children</a:t>
            </a:r>
          </a:p>
          <a:p>
            <a:endParaRPr lang="en-US" dirty="0"/>
          </a:p>
        </p:txBody>
      </p:sp>
      <p:sp>
        <p:nvSpPr>
          <p:cNvPr id="9" name="Slide Number Placeholder 3"/>
          <p:cNvSpPr txBox="1">
            <a:spLocks/>
          </p:cNvSpPr>
          <p:nvPr/>
        </p:nvSpPr>
        <p:spPr>
          <a:xfrm>
            <a:off x="3884613" y="865146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3970072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indent="0">
              <a:buNone/>
            </a:pPr>
            <a:r>
              <a:rPr lang="en-US" sz="1800" b="1" u="sng" dirty="0"/>
              <a:t>READ</a:t>
            </a:r>
            <a:r>
              <a:rPr lang="en-US" sz="1800" b="1" dirty="0"/>
              <a:t>: </a:t>
            </a:r>
          </a:p>
          <a:p>
            <a:pPr marL="0" indent="0">
              <a:buNone/>
            </a:pPr>
            <a:r>
              <a:rPr lang="en-US" sz="1800" dirty="0">
                <a:solidFill>
                  <a:srgbClr val="000000"/>
                </a:solidFill>
                <a:ea typeface="MS PGothic" panose="020B0600070205080204" pitchFamily="34" charset="-128"/>
              </a:rPr>
              <a:t>When compared to pain in children in general medical surgical floors, critically ill children have significantly more cases of moderate to severe pain and have higher pain scores. </a:t>
            </a:r>
          </a:p>
          <a:p>
            <a:r>
              <a:rPr lang="en-US" sz="1800" dirty="0"/>
              <a:t>Significantly more moderate to severe pain </a:t>
            </a:r>
          </a:p>
          <a:p>
            <a:r>
              <a:rPr lang="en-US" sz="1800" dirty="0"/>
              <a:t>Pain scores 2.2 to 3.5 points higher</a:t>
            </a:r>
            <a:endParaRPr lang="en-US" sz="1800" b="1" i="1" dirty="0"/>
          </a:p>
          <a:p>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2</a:t>
            </a:fld>
            <a:endParaRPr lang="en-US" dirty="0"/>
          </a:p>
        </p:txBody>
      </p:sp>
      <p:sp>
        <p:nvSpPr>
          <p:cNvPr id="7" name="Slide Number Placeholder 3"/>
          <p:cNvSpPr txBox="1">
            <a:spLocks/>
          </p:cNvSpPr>
          <p:nvPr/>
        </p:nvSpPr>
        <p:spPr>
          <a:xfrm>
            <a:off x="3884613" y="865146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0430079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lvl="3" indent="0">
              <a:lnSpc>
                <a:spcPct val="110000"/>
              </a:lnSpc>
              <a:buNone/>
              <a:defRPr/>
            </a:pPr>
            <a:r>
              <a:rPr lang="en-US" sz="1800" b="1" u="sng" dirty="0"/>
              <a:t>READ</a:t>
            </a:r>
            <a:r>
              <a:rPr lang="en-US" sz="1800" b="1" dirty="0"/>
              <a:t>: </a:t>
            </a:r>
          </a:p>
          <a:p>
            <a:pPr marL="0" lvl="3" indent="0">
              <a:lnSpc>
                <a:spcPct val="110000"/>
              </a:lnSpc>
              <a:buNone/>
              <a:defRPr/>
            </a:pPr>
            <a:r>
              <a:rPr lang="en-US" sz="1800" dirty="0"/>
              <a:t>For this</a:t>
            </a:r>
            <a:r>
              <a:rPr lang="en-US" sz="1800" baseline="0" dirty="0"/>
              <a:t> 5 minute activity,  </a:t>
            </a:r>
            <a:r>
              <a:rPr lang="en-US" sz="1800" dirty="0"/>
              <a:t>discuss these</a:t>
            </a:r>
            <a:r>
              <a:rPr lang="en-US" sz="1800" baseline="0" dirty="0"/>
              <a:t> 3 questions with other participants at your table and be prepared to report back. </a:t>
            </a:r>
          </a:p>
          <a:p>
            <a:pPr marL="0" lvl="3" indent="0" algn="ctr">
              <a:lnSpc>
                <a:spcPct val="100000"/>
              </a:lnSpc>
              <a:spcBef>
                <a:spcPts val="600"/>
              </a:spcBef>
              <a:spcAft>
                <a:spcPts val="600"/>
              </a:spcAft>
              <a:buNone/>
              <a:defRPr/>
            </a:pPr>
            <a:r>
              <a:rPr lang="en-US" sz="1800" i="1" dirty="0"/>
              <a:t>Walk and eavesdrop on each table,</a:t>
            </a:r>
            <a:r>
              <a:rPr lang="en-US" sz="1800" i="1" baseline="0" dirty="0"/>
              <a:t> coaching if necessary</a:t>
            </a:r>
          </a:p>
          <a:p>
            <a:pPr marL="0" lvl="3" indent="0" algn="ctr">
              <a:lnSpc>
                <a:spcPct val="100000"/>
              </a:lnSpc>
              <a:spcBef>
                <a:spcPts val="600"/>
              </a:spcBef>
              <a:spcAft>
                <a:spcPts val="600"/>
              </a:spcAft>
              <a:buNone/>
              <a:defRPr/>
            </a:pPr>
            <a:r>
              <a:rPr lang="en-US" sz="1800" b="1" i="1" baseline="0" dirty="0"/>
              <a:t>[</a:t>
            </a:r>
            <a:r>
              <a:rPr lang="en-US" sz="1800" b="1" i="1" dirty="0"/>
              <a:t>Limit discussion to 5 minutes]</a:t>
            </a:r>
            <a:r>
              <a:rPr lang="en-US" sz="1800" i="1" dirty="0"/>
              <a:t> </a:t>
            </a:r>
          </a:p>
          <a:p>
            <a:pPr marL="0" indent="0" algn="ctr">
              <a:spcBef>
                <a:spcPts val="600"/>
              </a:spcBef>
              <a:spcAft>
                <a:spcPts val="600"/>
              </a:spcAft>
              <a:buNone/>
              <a:defRPr/>
            </a:pPr>
            <a:r>
              <a:rPr lang="en-US" sz="1600" i="1" dirty="0"/>
              <a:t>Select participants</a:t>
            </a:r>
            <a:r>
              <a:rPr lang="en-US" sz="1600" i="1" baseline="0" dirty="0"/>
              <a:t> from each group willing to</a:t>
            </a:r>
            <a:r>
              <a:rPr lang="en-US" sz="1600" i="1" dirty="0"/>
              <a:t> share their answers 	</a:t>
            </a:r>
          </a:p>
          <a:p>
            <a:pPr marL="0" marR="0" indent="0" algn="ctr" defTabSz="914400" rtl="0" eaLnBrk="1" fontAlgn="auto" latinLnBrk="0" hangingPunct="1">
              <a:spcBef>
                <a:spcPts val="0"/>
              </a:spcBef>
              <a:spcAft>
                <a:spcPts val="0"/>
              </a:spcAft>
              <a:buClrTx/>
              <a:buSzTx/>
              <a:buFont typeface="Arial" panose="020B0604020202020204" pitchFamily="34" charset="0"/>
              <a:buNone/>
              <a:tabLst/>
              <a:defRPr/>
            </a:pPr>
            <a:r>
              <a:rPr lang="en-US" sz="1800" i="1" dirty="0"/>
              <a:t>Write on flipchart or whiteboard </a:t>
            </a:r>
          </a:p>
          <a:p>
            <a:pPr marL="0" marR="0" indent="0" algn="ctr" defTabSz="914400" rtl="0" eaLnBrk="1" fontAlgn="auto" latinLnBrk="0" hangingPunct="1">
              <a:spcBef>
                <a:spcPts val="0"/>
              </a:spcBef>
              <a:spcAft>
                <a:spcPts val="0"/>
              </a:spcAft>
              <a:buClrTx/>
              <a:buSzTx/>
              <a:buFont typeface="Arial" panose="020B0604020202020204" pitchFamily="34" charset="0"/>
              <a:buNone/>
              <a:tabLst/>
              <a:defRPr/>
            </a:pPr>
            <a:r>
              <a:rPr lang="en-US" sz="1800" b="1" i="1" dirty="0"/>
              <a:t>[Limit discussion to 2 minutes]</a:t>
            </a:r>
            <a:r>
              <a:rPr lang="en-US" sz="1800" i="1" dirty="0"/>
              <a:t> </a:t>
            </a:r>
            <a:endParaRPr lang="en-US" sz="1800" dirty="0"/>
          </a:p>
          <a:p>
            <a:pPr marL="0" marR="0" indent="0" algn="ctr" defTabSz="914400" rtl="0" eaLnBrk="1" fontAlgn="auto" latinLnBrk="0" hangingPunct="1">
              <a:spcBef>
                <a:spcPts val="0"/>
              </a:spcBef>
              <a:spcAft>
                <a:spcPts val="0"/>
              </a:spcAft>
              <a:buClrTx/>
              <a:buSzTx/>
              <a:buFont typeface="Arial" panose="020B0604020202020204" pitchFamily="34" charset="0"/>
              <a:buNone/>
              <a:tabLst/>
              <a:defRPr/>
            </a:pPr>
            <a:r>
              <a:rPr lang="en-US" sz="1600" i="1" dirty="0"/>
              <a:t>Place a </a:t>
            </a:r>
            <a:r>
              <a:rPr lang="en-US" sz="1600" b="1" i="1" dirty="0">
                <a:sym typeface="Wingdings" panose="05000000000000000000" pitchFamily="2" charset="2"/>
              </a:rPr>
              <a:t></a:t>
            </a:r>
            <a:r>
              <a:rPr lang="en-US" sz="1600" b="1" i="1" dirty="0"/>
              <a:t>  </a:t>
            </a:r>
            <a:r>
              <a:rPr lang="en-US" sz="1600" i="1" dirty="0"/>
              <a:t>by those items that are repeated by the groups.</a:t>
            </a:r>
          </a:p>
          <a:p>
            <a:pPr marL="0" marR="0" indent="0" algn="ctr" defTabSz="914400" rtl="0" eaLnBrk="1" fontAlgn="auto" latinLnBrk="0" hangingPunct="1">
              <a:spcBef>
                <a:spcPts val="0"/>
              </a:spcBef>
              <a:spcAft>
                <a:spcPts val="0"/>
              </a:spcAft>
              <a:buClrTx/>
              <a:buSzTx/>
              <a:buFont typeface="Arial" panose="020B0604020202020204" pitchFamily="34" charset="0"/>
              <a:buNone/>
              <a:tabLst/>
              <a:defRPr/>
            </a:pPr>
            <a:endParaRPr lang="en-US" sz="1800" i="1" dirty="0"/>
          </a:p>
          <a:p>
            <a:pPr marL="0" marR="0" indent="0" algn="ctr" defTabSz="914400" rtl="0" eaLnBrk="1" fontAlgn="auto" latinLnBrk="0" hangingPunct="1">
              <a:spcBef>
                <a:spcPts val="0"/>
              </a:spcBef>
              <a:spcAft>
                <a:spcPts val="0"/>
              </a:spcAft>
              <a:buClrTx/>
              <a:buSzTx/>
              <a:buFont typeface="Arial" panose="020B0604020202020204" pitchFamily="34" charset="0"/>
              <a:buNone/>
              <a:tabLst/>
              <a:defRPr/>
            </a:pPr>
            <a:r>
              <a:rPr lang="en-US" sz="1800" b="1" i="1" cap="all" dirty="0"/>
              <a:t>[10 minutes </a:t>
            </a:r>
            <a:r>
              <a:rPr lang="en-US" sz="1800" b="1" i="1" dirty="0"/>
              <a:t>of 45 minute session is complete]</a:t>
            </a:r>
          </a:p>
          <a:p>
            <a:endParaRPr lang="en-US" sz="1500" dirty="0"/>
          </a:p>
        </p:txBody>
      </p:sp>
      <p:sp>
        <p:nvSpPr>
          <p:cNvPr id="4" name="Slide Number Placeholder 3"/>
          <p:cNvSpPr>
            <a:spLocks noGrp="1"/>
          </p:cNvSpPr>
          <p:nvPr>
            <p:ph type="sldNum" sz="quarter" idx="10"/>
          </p:nvPr>
        </p:nvSpPr>
        <p:spPr/>
        <p:txBody>
          <a:bodyPr/>
          <a:lstStyle/>
          <a:p>
            <a:fld id="{F19303DE-3E45-4DD3-9505-92EF4803EF97}" type="slidenum">
              <a:rPr lang="en-US" smtClean="0"/>
              <a:t>3</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PICU</a:t>
            </a:r>
          </a:p>
        </p:txBody>
      </p:sp>
      <p:sp>
        <p:nvSpPr>
          <p:cNvPr id="8" name="Slide Number Placeholder 3"/>
          <p:cNvSpPr txBox="1">
            <a:spLocks/>
          </p:cNvSpPr>
          <p:nvPr/>
        </p:nvSpPr>
        <p:spPr>
          <a:xfrm>
            <a:off x="3884613" y="865146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504748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indent="0">
              <a:buNone/>
            </a:pPr>
            <a:r>
              <a:rPr lang="en-US" sz="1800" b="1" u="sng" dirty="0"/>
              <a:t>READ</a:t>
            </a:r>
            <a:r>
              <a:rPr lang="en-US" sz="1800" b="1" dirty="0"/>
              <a:t>: </a:t>
            </a:r>
          </a:p>
          <a:p>
            <a:pPr marL="0" marR="0" lvl="2" indent="0" algn="l" defTabSz="914400" rtl="0" eaLnBrk="1" fontAlgn="auto" latinLnBrk="0" hangingPunct="1">
              <a:lnSpc>
                <a:spcPct val="110000"/>
              </a:lnSpc>
              <a:spcBef>
                <a:spcPts val="300"/>
              </a:spcBef>
              <a:spcAft>
                <a:spcPts val="0"/>
              </a:spcAft>
              <a:buClrTx/>
              <a:buSzTx/>
              <a:buFont typeface="Arial" panose="020B0604020202020204" pitchFamily="34" charset="0"/>
              <a:buNone/>
              <a:tabLst/>
              <a:defRPr/>
            </a:pPr>
            <a:r>
              <a:rPr lang="en-US" sz="1800" dirty="0"/>
              <a:t>Pain Assessment is one of the patient</a:t>
            </a:r>
            <a:r>
              <a:rPr lang="en-US" sz="1800" baseline="0" dirty="0"/>
              <a:t> and unit-</a:t>
            </a:r>
            <a:r>
              <a:rPr lang="en-US" sz="1800" dirty="0"/>
              <a:t>related barriers to effective pain management in the PICU</a:t>
            </a:r>
          </a:p>
          <a:p>
            <a:pPr marL="0" indent="0">
              <a:buNone/>
            </a:pPr>
            <a:r>
              <a:rPr lang="en-US" sz="1800" b="0" dirty="0"/>
              <a:t>This graphic highlights the dynamic condition</a:t>
            </a:r>
            <a:r>
              <a:rPr lang="en-US" sz="1800" b="0" baseline="0" dirty="0"/>
              <a:t> of critically ill children and </a:t>
            </a:r>
            <a:r>
              <a:rPr lang="en-US" sz="1800" b="0" dirty="0"/>
              <a:t>challenges for</a:t>
            </a:r>
            <a:r>
              <a:rPr lang="en-US" sz="1800" b="0" baseline="0" dirty="0"/>
              <a:t> pain assessment.</a:t>
            </a:r>
            <a:endParaRPr lang="en-US" sz="1800" b="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4</a:t>
            </a:fld>
            <a:endParaRPr lang="en-US" dirty="0"/>
          </a:p>
        </p:txBody>
      </p:sp>
      <p:sp>
        <p:nvSpPr>
          <p:cNvPr id="8" name="Slide Number Placeholder 3"/>
          <p:cNvSpPr txBox="1">
            <a:spLocks/>
          </p:cNvSpPr>
          <p:nvPr/>
        </p:nvSpPr>
        <p:spPr>
          <a:xfrm>
            <a:off x="3884613" y="865146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938182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8"/>
            <a:ext cx="6348222" cy="6211610"/>
          </a:xfrm>
        </p:spPr>
        <p:txBody>
          <a:bodyPr/>
          <a:lstStyle/>
          <a:p>
            <a:pPr marL="0" lvl="1" indent="0" algn="l">
              <a:lnSpc>
                <a:spcPts val="1800"/>
              </a:lnSpc>
              <a:spcBef>
                <a:spcPts val="0"/>
              </a:spcBef>
              <a:buNone/>
            </a:pPr>
            <a:r>
              <a:rPr lang="en-US" sz="1800" b="1" u="sng" dirty="0"/>
              <a:t>READ</a:t>
            </a:r>
            <a:r>
              <a:rPr lang="en-US" sz="1800" b="1" u="none" dirty="0"/>
              <a:t>: </a:t>
            </a:r>
            <a:r>
              <a:rPr lang="en-US" altLang="en-US" sz="1800" dirty="0"/>
              <a:t>Jazmine is an 18-month</a:t>
            </a:r>
            <a:r>
              <a:rPr lang="en-US" altLang="en-US" sz="1800" baseline="0" dirty="0"/>
              <a:t> old</a:t>
            </a:r>
            <a:r>
              <a:rPr lang="en-US" altLang="en-US" sz="1800" dirty="0"/>
              <a:t> ventilator-dependent toddler admitted to the PICU after surgery. Her nurse pushes the Nurse controlled analgesia button many times with no change in Jazmine’s behavior and facial expression.</a:t>
            </a:r>
            <a:endParaRPr lang="en-US" sz="1800" dirty="0"/>
          </a:p>
          <a:p>
            <a:pPr marL="0" lvl="4" indent="0">
              <a:lnSpc>
                <a:spcPts val="1800"/>
              </a:lnSpc>
              <a:spcAft>
                <a:spcPts val="300"/>
              </a:spcAft>
              <a:buNone/>
            </a:pPr>
            <a:r>
              <a:rPr lang="en-US" altLang="en-US" sz="1600" dirty="0"/>
              <a:t>With your </a:t>
            </a:r>
            <a:r>
              <a:rPr lang="en-US" altLang="en-US" sz="1600" b="1" u="sng" dirty="0"/>
              <a:t>table</a:t>
            </a:r>
            <a:r>
              <a:rPr lang="en-US" altLang="en-US" sz="1600" dirty="0"/>
              <a:t> discuss your answers to the questions on this slide. Be prepared to share with the group. This is a 5 minute case. </a:t>
            </a:r>
            <a:endParaRPr lang="en-US" sz="1600" b="1" i="1" dirty="0"/>
          </a:p>
          <a:p>
            <a:pPr marL="0" indent="0" algn="l">
              <a:lnSpc>
                <a:spcPct val="100000"/>
              </a:lnSpc>
              <a:spcBef>
                <a:spcPts val="0"/>
              </a:spcBef>
              <a:buNone/>
            </a:pPr>
            <a:r>
              <a:rPr lang="en-US" sz="1400" b="1" i="1" dirty="0"/>
              <a:t>[</a:t>
            </a:r>
            <a:r>
              <a:rPr lang="en-US" sz="1400" i="1" dirty="0"/>
              <a:t>Give groups 4 minutes to discuss case &amp; 1 minute to share their answers </a:t>
            </a:r>
            <a:r>
              <a:rPr lang="en-US" sz="1400" b="1" i="1" dirty="0"/>
              <a:t>]</a:t>
            </a:r>
            <a:r>
              <a:rPr lang="en-US" sz="1400" i="1" dirty="0"/>
              <a:t> </a:t>
            </a:r>
          </a:p>
          <a:p>
            <a:pPr marL="0" indent="0" algn="ctr">
              <a:lnSpc>
                <a:spcPct val="100000"/>
              </a:lnSpc>
              <a:spcBef>
                <a:spcPts val="0"/>
              </a:spcBef>
              <a:buNone/>
            </a:pPr>
            <a:r>
              <a:rPr lang="en-US" sz="1400" i="1" dirty="0"/>
              <a:t>Select a participant willing to share their  groups’ answers. </a:t>
            </a:r>
          </a:p>
          <a:p>
            <a:pPr marL="0" indent="0" algn="ctr">
              <a:lnSpc>
                <a:spcPct val="100000"/>
              </a:lnSpc>
              <a:spcBef>
                <a:spcPts val="0"/>
              </a:spcBef>
              <a:buNone/>
            </a:pPr>
            <a:r>
              <a:rPr lang="en-US" sz="1400" b="1" i="1" dirty="0"/>
              <a:t>[Limit discussion to 1 minute]</a:t>
            </a:r>
            <a:endParaRPr lang="en-US" sz="1400" i="1" dirty="0"/>
          </a:p>
          <a:p>
            <a:pPr marL="0" indent="0">
              <a:lnSpc>
                <a:spcPct val="100000"/>
              </a:lnSpc>
              <a:spcBef>
                <a:spcPts val="0"/>
              </a:spcBef>
              <a:buNone/>
            </a:pPr>
            <a:r>
              <a:rPr lang="en-US" sz="1400" b="1" i="1" u="sng" dirty="0"/>
              <a:t>READ</a:t>
            </a:r>
            <a:r>
              <a:rPr lang="en-US" sz="1400" b="1" i="1" u="none" dirty="0"/>
              <a:t>:</a:t>
            </a:r>
            <a:r>
              <a:rPr lang="en-US" sz="1400" b="1" i="1" u="none" baseline="0" dirty="0"/>
              <a:t> </a:t>
            </a:r>
            <a:r>
              <a:rPr lang="en-US" sz="1400" b="0" i="1" u="none" dirty="0"/>
              <a:t>these Key points (</a:t>
            </a:r>
            <a:r>
              <a:rPr lang="en-US" sz="1400" b="1" i="1" u="none" dirty="0"/>
              <a:t>if not included by participants)</a:t>
            </a:r>
            <a:r>
              <a:rPr lang="en-US" sz="1400" b="0" i="1" u="none" dirty="0"/>
              <a:t>:</a:t>
            </a:r>
          </a:p>
          <a:p>
            <a:pPr marL="0" lvl="0" indent="0">
              <a:lnSpc>
                <a:spcPts val="1300"/>
              </a:lnSpc>
              <a:spcBef>
                <a:spcPts val="0"/>
              </a:spcBef>
              <a:buNone/>
            </a:pPr>
            <a:r>
              <a:rPr lang="en-US" sz="1400" b="1" kern="1200" dirty="0">
                <a:solidFill>
                  <a:schemeClr val="tx1"/>
                </a:solidFill>
                <a:effectLst/>
              </a:rPr>
              <a:t>Assessment question</a:t>
            </a:r>
            <a:r>
              <a:rPr lang="en-US" sz="1400" kern="1200" dirty="0">
                <a:solidFill>
                  <a:schemeClr val="tx1"/>
                </a:solidFill>
                <a:effectLst/>
              </a:rPr>
              <a:t>:</a:t>
            </a:r>
            <a:r>
              <a:rPr lang="en-US" sz="1400" kern="1200" baseline="0" dirty="0">
                <a:solidFill>
                  <a:schemeClr val="tx1"/>
                </a:solidFill>
                <a:effectLst/>
              </a:rPr>
              <a:t> </a:t>
            </a:r>
            <a:r>
              <a:rPr lang="en-US" sz="1400" kern="1200" dirty="0">
                <a:solidFill>
                  <a:schemeClr val="tx1"/>
                </a:solidFill>
                <a:effectLst/>
              </a:rPr>
              <a:t> </a:t>
            </a:r>
            <a:r>
              <a:rPr lang="en-US" sz="1400" dirty="0"/>
              <a:t>Think hierarchy of pain assessment: Jazmine can’t self-report but has cause for pain – she just had surgery</a:t>
            </a:r>
          </a:p>
          <a:p>
            <a:pPr marL="0" lvl="0" indent="0">
              <a:lnSpc>
                <a:spcPts val="1300"/>
              </a:lnSpc>
              <a:spcBef>
                <a:spcPts val="0"/>
              </a:spcBef>
              <a:buNone/>
            </a:pPr>
            <a:r>
              <a:rPr lang="en-US" sz="1400" b="0" u="none" dirty="0"/>
              <a:t>You would probably also like to know about</a:t>
            </a:r>
            <a:r>
              <a:rPr lang="en-US" sz="1400" b="0" u="none" kern="1200" dirty="0">
                <a:solidFill>
                  <a:schemeClr val="tx1"/>
                </a:solidFill>
                <a:effectLst/>
              </a:rPr>
              <a:t>:</a:t>
            </a:r>
          </a:p>
          <a:p>
            <a:pPr>
              <a:lnSpc>
                <a:spcPts val="1300"/>
              </a:lnSpc>
              <a:spcBef>
                <a:spcPts val="0"/>
              </a:spcBef>
            </a:pPr>
            <a:r>
              <a:rPr lang="en-US" sz="1400" kern="1200" dirty="0">
                <a:solidFill>
                  <a:schemeClr val="tx1"/>
                </a:solidFill>
                <a:effectLst/>
              </a:rPr>
              <a:t>Underlying conditions that may cause pain or influence Jazmine’s ability to demonstrate pain behaviors</a:t>
            </a:r>
            <a:r>
              <a:rPr lang="en-US" sz="1400" kern="1200" baseline="0" dirty="0">
                <a:solidFill>
                  <a:schemeClr val="tx1"/>
                </a:solidFill>
                <a:effectLst/>
              </a:rPr>
              <a:t> such as n</a:t>
            </a:r>
            <a:r>
              <a:rPr lang="en-US" sz="1400" kern="1200" dirty="0">
                <a:solidFill>
                  <a:schemeClr val="tx1"/>
                </a:solidFill>
                <a:effectLst/>
              </a:rPr>
              <a:t>euro/musculoskeletal issues,</a:t>
            </a:r>
            <a:r>
              <a:rPr lang="en-US" sz="1400" kern="1200" baseline="0" dirty="0">
                <a:solidFill>
                  <a:schemeClr val="tx1"/>
                </a:solidFill>
                <a:effectLst/>
              </a:rPr>
              <a:t> </a:t>
            </a:r>
            <a:r>
              <a:rPr lang="en-US" sz="1400" kern="1200" dirty="0">
                <a:solidFill>
                  <a:schemeClr val="tx1"/>
                </a:solidFill>
                <a:effectLst/>
              </a:rPr>
              <a:t>developmental level,</a:t>
            </a:r>
            <a:r>
              <a:rPr lang="en-US" sz="1400" kern="1200" baseline="0" dirty="0">
                <a:solidFill>
                  <a:schemeClr val="tx1"/>
                </a:solidFill>
                <a:effectLst/>
              </a:rPr>
              <a:t> and illness a</a:t>
            </a:r>
            <a:r>
              <a:rPr lang="en-US" sz="1400" kern="1200" dirty="0">
                <a:solidFill>
                  <a:schemeClr val="tx1"/>
                </a:solidFill>
                <a:effectLst/>
              </a:rPr>
              <a:t>cuity</a:t>
            </a:r>
          </a:p>
          <a:p>
            <a:pPr>
              <a:lnSpc>
                <a:spcPts val="1300"/>
              </a:lnSpc>
              <a:spcBef>
                <a:spcPts val="0"/>
              </a:spcBef>
            </a:pPr>
            <a:r>
              <a:rPr lang="en-US" sz="1400" kern="1200" dirty="0">
                <a:solidFill>
                  <a:schemeClr val="tx1"/>
                </a:solidFill>
                <a:effectLst/>
              </a:rPr>
              <a:t>Therapies/treatments that may impede her ability to display pain behaviors such as sedatives? Neuromuscular</a:t>
            </a:r>
            <a:r>
              <a:rPr lang="en-US" sz="1400" kern="1200" baseline="0" dirty="0">
                <a:solidFill>
                  <a:schemeClr val="tx1"/>
                </a:solidFill>
                <a:effectLst/>
              </a:rPr>
              <a:t> blockade</a:t>
            </a:r>
            <a:r>
              <a:rPr lang="en-US" sz="1400" kern="1200" dirty="0">
                <a:solidFill>
                  <a:schemeClr val="tx1"/>
                </a:solidFill>
                <a:effectLst/>
              </a:rPr>
              <a:t>?</a:t>
            </a:r>
          </a:p>
          <a:p>
            <a:pPr>
              <a:lnSpc>
                <a:spcPts val="1300"/>
              </a:lnSpc>
              <a:spcBef>
                <a:spcPts val="0"/>
              </a:spcBef>
            </a:pPr>
            <a:r>
              <a:rPr lang="en-US" sz="1400" kern="1200" dirty="0">
                <a:solidFill>
                  <a:schemeClr val="tx1"/>
                </a:solidFill>
                <a:effectLst/>
              </a:rPr>
              <a:t>We know she has a tracheostomy – has she had other </a:t>
            </a:r>
            <a:r>
              <a:rPr lang="en-US" sz="1400" kern="1200" baseline="0" dirty="0">
                <a:solidFill>
                  <a:schemeClr val="tx1"/>
                </a:solidFill>
                <a:effectLst/>
              </a:rPr>
              <a:t>surgeries as well? How did she communicate pain with those procedures? She </a:t>
            </a:r>
            <a:r>
              <a:rPr lang="en-US" sz="1400" kern="1200" dirty="0">
                <a:solidFill>
                  <a:schemeClr val="tx1"/>
                </a:solidFill>
                <a:effectLst/>
              </a:rPr>
              <a:t>may have increased need for opioids due to these past experiences. </a:t>
            </a:r>
          </a:p>
          <a:p>
            <a:pPr>
              <a:lnSpc>
                <a:spcPts val="1300"/>
              </a:lnSpc>
              <a:spcBef>
                <a:spcPts val="0"/>
              </a:spcBef>
            </a:pPr>
            <a:r>
              <a:rPr lang="en-US" altLang="en-US" sz="1400" dirty="0"/>
              <a:t>Jazmine’s pain history and behaviors her parents report indicate pain may help </a:t>
            </a:r>
            <a:r>
              <a:rPr lang="en-US" altLang="en-US" sz="1400" baseline="0" dirty="0"/>
              <a:t>supplement</a:t>
            </a:r>
            <a:r>
              <a:rPr lang="en-US" altLang="en-US" sz="1400" dirty="0"/>
              <a:t> use of a </a:t>
            </a:r>
            <a:r>
              <a:rPr lang="en-US" altLang="en-US" sz="1400" baseline="0" dirty="0"/>
              <a:t>validated</a:t>
            </a:r>
            <a:r>
              <a:rPr lang="en-US" altLang="en-US" sz="1400" dirty="0"/>
              <a:t> objective pain assessment tool. </a:t>
            </a:r>
            <a:endParaRPr lang="en-US" sz="1400" kern="1200" dirty="0">
              <a:solidFill>
                <a:schemeClr val="tx1"/>
              </a:solidFill>
              <a:effectLst/>
            </a:endParaRPr>
          </a:p>
          <a:p>
            <a:pPr marL="0" indent="-5155">
              <a:lnSpc>
                <a:spcPts val="1300"/>
              </a:lnSpc>
              <a:spcBef>
                <a:spcPts val="0"/>
              </a:spcBef>
              <a:buNone/>
            </a:pPr>
            <a:r>
              <a:rPr lang="en-US" sz="1400" b="1" kern="1200" dirty="0">
                <a:solidFill>
                  <a:schemeClr val="tx1"/>
                </a:solidFill>
                <a:effectLst/>
              </a:rPr>
              <a:t>Treatment</a:t>
            </a:r>
            <a:r>
              <a:rPr lang="en-US" sz="1400" b="1" kern="1200" baseline="0" dirty="0">
                <a:solidFill>
                  <a:schemeClr val="tx1"/>
                </a:solidFill>
                <a:effectLst/>
              </a:rPr>
              <a:t> question:</a:t>
            </a:r>
            <a:r>
              <a:rPr lang="en-US" sz="1400" kern="1200" baseline="0" dirty="0">
                <a:solidFill>
                  <a:schemeClr val="tx1"/>
                </a:solidFill>
                <a:effectLst/>
              </a:rPr>
              <a:t> A larger bolus dose is likely needed. </a:t>
            </a:r>
          </a:p>
          <a:p>
            <a:pPr>
              <a:lnSpc>
                <a:spcPts val="1300"/>
              </a:lnSpc>
              <a:spcBef>
                <a:spcPts val="0"/>
              </a:spcBef>
            </a:pPr>
            <a:r>
              <a:rPr lang="en-US" sz="1400" kern="1200" baseline="0" dirty="0">
                <a:solidFill>
                  <a:schemeClr val="tx1"/>
                </a:solidFill>
                <a:effectLst/>
              </a:rPr>
              <a:t>Discuss </a:t>
            </a:r>
            <a:r>
              <a:rPr lang="en-US" sz="1400" dirty="0"/>
              <a:t>adding</a:t>
            </a:r>
            <a:r>
              <a:rPr lang="en-US" sz="1400" kern="1200" baseline="0" dirty="0">
                <a:solidFill>
                  <a:schemeClr val="tx1"/>
                </a:solidFill>
                <a:effectLst/>
              </a:rPr>
              <a:t> continuous infusion, or non-opioid – but time it takes for these analgesics to work, evaluate bio-behavioral strategies.</a:t>
            </a:r>
          </a:p>
          <a:p>
            <a:pPr>
              <a:lnSpc>
                <a:spcPts val="1300"/>
              </a:lnSpc>
              <a:spcBef>
                <a:spcPts val="0"/>
              </a:spcBef>
            </a:pPr>
            <a:endParaRPr lang="en-US" dirty="0"/>
          </a:p>
        </p:txBody>
      </p:sp>
      <p:sp>
        <p:nvSpPr>
          <p:cNvPr id="5" name="Slide Number Placeholder 4"/>
          <p:cNvSpPr>
            <a:spLocks noGrp="1"/>
          </p:cNvSpPr>
          <p:nvPr>
            <p:ph type="sldNum" sz="quarter" idx="11"/>
          </p:nvPr>
        </p:nvSpPr>
        <p:spPr/>
        <p:txBody>
          <a:bodyPr/>
          <a:lstStyle/>
          <a:p>
            <a:fld id="{F19303DE-3E45-4DD3-9505-92EF4803EF97}" type="slidenum">
              <a:rPr lang="en-US" smtClean="0"/>
              <a:t>5</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PICU</a:t>
            </a:r>
          </a:p>
        </p:txBody>
      </p:sp>
      <p:sp>
        <p:nvSpPr>
          <p:cNvPr id="7" name="Slide Number Placeholder 3"/>
          <p:cNvSpPr txBox="1">
            <a:spLocks/>
          </p:cNvSpPr>
          <p:nvPr/>
        </p:nvSpPr>
        <p:spPr>
          <a:xfrm>
            <a:off x="3884613" y="865146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2033765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725372"/>
          </a:xfrm>
        </p:spPr>
        <p:txBody>
          <a:bodyPr/>
          <a:lstStyle/>
          <a:p>
            <a:pPr marL="0" lvl="1" indent="0">
              <a:buNone/>
            </a:pPr>
            <a:r>
              <a:rPr lang="en-US" sz="1800" b="1" u="sng" dirty="0"/>
              <a:t>ASK: </a:t>
            </a:r>
          </a:p>
          <a:p>
            <a:pPr marL="0" lvl="1" indent="0">
              <a:buNone/>
            </a:pPr>
            <a:r>
              <a:rPr lang="en-US" sz="1800" dirty="0"/>
              <a:t>What pain assessment tools do you use for mechanically ventilated children? And do you find it is sufficient to assess pain in your patients requiring mechanical ventilation?</a:t>
            </a:r>
          </a:p>
          <a:p>
            <a:pPr marL="0" indent="0" algn="ctr">
              <a:lnSpc>
                <a:spcPct val="100000"/>
              </a:lnSpc>
              <a:spcBef>
                <a:spcPts val="600"/>
              </a:spcBef>
              <a:buNone/>
              <a:defRPr/>
            </a:pPr>
            <a:r>
              <a:rPr lang="en-US" sz="1600" i="1" dirty="0"/>
              <a:t>Select participants willing to share their answers to this question</a:t>
            </a:r>
          </a:p>
          <a:p>
            <a:pPr marL="0" indent="0" algn="ctr">
              <a:lnSpc>
                <a:spcPct val="100000"/>
              </a:lnSpc>
              <a:spcBef>
                <a:spcPts val="600"/>
              </a:spcBef>
              <a:buNone/>
              <a:defRPr/>
            </a:pPr>
            <a:r>
              <a:rPr lang="en-US" sz="1800" i="1" dirty="0"/>
              <a:t>Write on flipchart or board </a:t>
            </a:r>
            <a:endParaRPr lang="en-US" sz="1800" b="1" i="1" dirty="0"/>
          </a:p>
          <a:p>
            <a:pPr marL="0" indent="0" algn="ctr">
              <a:lnSpc>
                <a:spcPct val="100000"/>
              </a:lnSpc>
              <a:spcBef>
                <a:spcPts val="600"/>
              </a:spcBef>
              <a:spcAft>
                <a:spcPts val="600"/>
              </a:spcAft>
              <a:buNone/>
              <a:defRPr/>
            </a:pPr>
            <a:r>
              <a:rPr lang="en-US" sz="1800" b="1" i="1" dirty="0"/>
              <a:t>[Limit discussion to 2 minutes]</a:t>
            </a:r>
          </a:p>
          <a:p>
            <a:pPr marL="0" indent="0">
              <a:lnSpc>
                <a:spcPct val="100000"/>
              </a:lnSpc>
              <a:spcBef>
                <a:spcPts val="0"/>
              </a:spcBef>
              <a:spcAft>
                <a:spcPts val="600"/>
              </a:spcAft>
              <a:buNone/>
            </a:pPr>
            <a:r>
              <a:rPr lang="en-US" sz="1600" b="1" i="1" u="sng" dirty="0"/>
              <a:t>READ</a:t>
            </a:r>
            <a:r>
              <a:rPr lang="en-US" sz="1600" b="1" i="1" u="none" dirty="0"/>
              <a:t>: </a:t>
            </a:r>
            <a:r>
              <a:rPr lang="en-US" sz="1600" i="1" dirty="0"/>
              <a:t>these Key points (</a:t>
            </a:r>
            <a:r>
              <a:rPr lang="en-US" sz="1600" b="1" i="1" dirty="0"/>
              <a:t>if not included by participants)</a:t>
            </a:r>
            <a:r>
              <a:rPr lang="en-US" sz="1600" i="1" dirty="0"/>
              <a:t>:</a:t>
            </a:r>
          </a:p>
          <a:p>
            <a:pPr marL="0" indent="0">
              <a:lnSpc>
                <a:spcPct val="100000"/>
              </a:lnSpc>
              <a:spcBef>
                <a:spcPts val="0"/>
              </a:spcBef>
              <a:spcAft>
                <a:spcPts val="1200"/>
              </a:spcAft>
              <a:buNone/>
            </a:pPr>
            <a:r>
              <a:rPr lang="en-US" sz="1800" kern="1200" dirty="0">
                <a:solidFill>
                  <a:schemeClr val="tx1"/>
                </a:solidFill>
                <a:effectLst/>
              </a:rPr>
              <a:t>Some pain assessment tools validated in some children requiring mechanical ventilation are: COMFORT/COMFORT B; modified FLACC, </a:t>
            </a:r>
            <a:r>
              <a:rPr lang="en-US" sz="1800" kern="1200" dirty="0" err="1">
                <a:solidFill>
                  <a:schemeClr val="tx1"/>
                </a:solidFill>
                <a:effectLst/>
              </a:rPr>
              <a:t>rFLACC</a:t>
            </a:r>
            <a:r>
              <a:rPr lang="en-US" sz="1800" kern="1200" dirty="0">
                <a:solidFill>
                  <a:schemeClr val="tx1"/>
                </a:solidFill>
                <a:effectLst/>
              </a:rPr>
              <a:t> may be helpful</a:t>
            </a:r>
            <a:r>
              <a:rPr lang="en-US" sz="1800" kern="1200" baseline="0" dirty="0">
                <a:solidFill>
                  <a:schemeClr val="tx1"/>
                </a:solidFill>
                <a:effectLst/>
              </a:rPr>
              <a:t> if cognitive impairment exists</a:t>
            </a:r>
          </a:p>
          <a:p>
            <a:pPr marL="457200" lvl="4" indent="0">
              <a:buNone/>
            </a:pPr>
            <a:r>
              <a:rPr lang="en-US" sz="1800" b="1" i="1" cap="all" dirty="0"/>
              <a:t>[20 minutes </a:t>
            </a:r>
            <a:r>
              <a:rPr lang="en-US" sz="1800" b="1" i="1" dirty="0"/>
              <a:t>of 45 minute session is complete]</a:t>
            </a:r>
          </a:p>
          <a:p>
            <a:pPr lvl="4"/>
            <a:endParaRPr lang="en-US" kern="1200" dirty="0">
              <a:solidFill>
                <a:schemeClr val="tx1"/>
              </a:solidFill>
              <a:effectLst/>
              <a:latin typeface="+mn-lt"/>
              <a:ea typeface="+mn-ea"/>
              <a:cs typeface="+mn-cs"/>
            </a:endParaRPr>
          </a:p>
          <a:p>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6</a:t>
            </a:fld>
            <a:endParaRPr lang="en-US" dirty="0"/>
          </a:p>
        </p:txBody>
      </p:sp>
      <p:sp>
        <p:nvSpPr>
          <p:cNvPr id="7" name="Slide Number Placeholder 3"/>
          <p:cNvSpPr txBox="1">
            <a:spLocks/>
          </p:cNvSpPr>
          <p:nvPr/>
        </p:nvSpPr>
        <p:spPr>
          <a:xfrm>
            <a:off x="3884613" y="865146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7573052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28625" y="3762829"/>
            <a:ext cx="6115049" cy="4759379"/>
          </a:xfrm>
        </p:spPr>
        <p:txBody>
          <a:bodyPr/>
          <a:lstStyle/>
          <a:p>
            <a:pPr marL="0" lvl="1" indent="0">
              <a:lnSpc>
                <a:spcPct val="110000"/>
              </a:lnSpc>
              <a:buNone/>
            </a:pPr>
            <a:r>
              <a:rPr lang="en-US" sz="1800" b="1" u="sng" dirty="0"/>
              <a:t>READ</a:t>
            </a:r>
            <a:r>
              <a:rPr lang="en-US" sz="1800" b="1" u="none" dirty="0"/>
              <a:t>:</a:t>
            </a:r>
            <a:r>
              <a:rPr lang="en-US" sz="1800" b="1" dirty="0"/>
              <a:t> </a:t>
            </a:r>
            <a:r>
              <a:rPr lang="en-US" altLang="en-US" sz="1800" dirty="0"/>
              <a:t>Although her nurse felt Jazmine received some relief after the continuous drip was added, she then  suggested  </a:t>
            </a:r>
            <a:r>
              <a:rPr lang="en-US" altLang="en-US" sz="1800" dirty="0" err="1"/>
              <a:t>dexmedetomidine</a:t>
            </a:r>
            <a:r>
              <a:rPr lang="en-US" altLang="en-US" sz="1800" dirty="0"/>
              <a:t>.</a:t>
            </a:r>
          </a:p>
          <a:p>
            <a:pPr marL="0" lvl="4" indent="0">
              <a:lnSpc>
                <a:spcPct val="110000"/>
              </a:lnSpc>
              <a:spcBef>
                <a:spcPts val="600"/>
              </a:spcBef>
              <a:spcAft>
                <a:spcPts val="600"/>
              </a:spcAft>
              <a:buNone/>
            </a:pPr>
            <a:r>
              <a:rPr lang="en-US" altLang="en-US" sz="1800" dirty="0"/>
              <a:t>With your </a:t>
            </a:r>
            <a:r>
              <a:rPr lang="en-US" altLang="en-US" sz="1800" b="1" u="sng" dirty="0"/>
              <a:t>table</a:t>
            </a:r>
            <a:r>
              <a:rPr lang="en-US" altLang="en-US" sz="1800" dirty="0"/>
              <a:t> discuss your answers to the questions on this slide. Be prepared to share with the group. This is a 5 minute case. </a:t>
            </a:r>
            <a:endParaRPr lang="en-US" sz="1800" b="1" i="1" dirty="0"/>
          </a:p>
          <a:p>
            <a:pPr marL="0" indent="0">
              <a:lnSpc>
                <a:spcPct val="100000"/>
              </a:lnSpc>
              <a:spcBef>
                <a:spcPts val="600"/>
              </a:spcBef>
              <a:spcAft>
                <a:spcPts val="600"/>
              </a:spcAft>
              <a:buNone/>
            </a:pPr>
            <a:r>
              <a:rPr lang="en-US" sz="1400" b="1" i="1" dirty="0"/>
              <a:t>[</a:t>
            </a:r>
            <a:r>
              <a:rPr lang="en-US" sz="1400" i="1" dirty="0"/>
              <a:t>Give groups 4 minutes to discuss case &amp; 1 minute to share their answers </a:t>
            </a:r>
            <a:r>
              <a:rPr lang="en-US" sz="1400" b="1" i="1" dirty="0"/>
              <a:t>]</a:t>
            </a:r>
            <a:r>
              <a:rPr lang="en-US" sz="1400" i="1" dirty="0"/>
              <a:t> </a:t>
            </a:r>
          </a:p>
          <a:p>
            <a:pPr marL="0" indent="0" algn="ctr">
              <a:lnSpc>
                <a:spcPct val="100000"/>
              </a:lnSpc>
              <a:spcBef>
                <a:spcPts val="600"/>
              </a:spcBef>
              <a:spcAft>
                <a:spcPts val="600"/>
              </a:spcAft>
              <a:buNone/>
            </a:pPr>
            <a:r>
              <a:rPr lang="en-US" sz="1800" i="1" dirty="0"/>
              <a:t>Select a participant willing to share their  groups’ answers. </a:t>
            </a:r>
          </a:p>
          <a:p>
            <a:pPr marL="0" indent="0" algn="ctr">
              <a:lnSpc>
                <a:spcPct val="100000"/>
              </a:lnSpc>
              <a:spcBef>
                <a:spcPts val="600"/>
              </a:spcBef>
              <a:spcAft>
                <a:spcPts val="600"/>
              </a:spcAft>
              <a:buNone/>
            </a:pPr>
            <a:r>
              <a:rPr lang="en-US" sz="1800" b="1" i="1" dirty="0"/>
              <a:t>[Limit to 1 minute]</a:t>
            </a:r>
            <a:endParaRPr lang="en-US" b="1" i="1" u="sng" dirty="0"/>
          </a:p>
          <a:p>
            <a:pPr marL="0" lvl="4" indent="0" algn="ctr" defTabSz="873161">
              <a:lnSpc>
                <a:spcPct val="110000"/>
              </a:lnSpc>
              <a:spcBef>
                <a:spcPts val="286"/>
              </a:spcBef>
              <a:buNone/>
              <a:defRPr/>
            </a:pPr>
            <a:r>
              <a:rPr lang="en-US" sz="1800" b="1" i="1" cap="all" dirty="0"/>
              <a:t>[25 minutes </a:t>
            </a:r>
            <a:r>
              <a:rPr lang="en-US" sz="1800" b="1" i="1" dirty="0"/>
              <a:t>of 45 minute session is complete]</a:t>
            </a:r>
          </a:p>
          <a:p>
            <a:pPr marL="0" indent="0" defTabSz="873161">
              <a:spcBef>
                <a:spcPts val="286"/>
              </a:spcBef>
              <a:buNone/>
              <a:defRPr/>
            </a:pPr>
            <a:endParaRPr lang="en-US" sz="1100" dirty="0"/>
          </a:p>
        </p:txBody>
      </p:sp>
      <p:sp>
        <p:nvSpPr>
          <p:cNvPr id="5" name="Slide Number Placeholder 4"/>
          <p:cNvSpPr>
            <a:spLocks noGrp="1"/>
          </p:cNvSpPr>
          <p:nvPr>
            <p:ph type="sldNum" sz="quarter" idx="11"/>
          </p:nvPr>
        </p:nvSpPr>
        <p:spPr/>
        <p:txBody>
          <a:bodyPr/>
          <a:lstStyle/>
          <a:p>
            <a:fld id="{F19303DE-3E45-4DD3-9505-92EF4803EF97}" type="slidenum">
              <a:rPr lang="en-US" smtClean="0"/>
              <a:t>7</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PICU</a:t>
            </a:r>
          </a:p>
        </p:txBody>
      </p:sp>
      <p:sp>
        <p:nvSpPr>
          <p:cNvPr id="8"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1806044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168443" y="3762828"/>
            <a:ext cx="6436894" cy="5321013"/>
          </a:xfrm>
        </p:spPr>
        <p:txBody>
          <a:bodyPr/>
          <a:lstStyle/>
          <a:p>
            <a:pPr marL="0" lvl="1" indent="0">
              <a:spcBef>
                <a:spcPts val="0"/>
              </a:spcBef>
              <a:spcAft>
                <a:spcPts val="573"/>
              </a:spcAft>
              <a:buNone/>
            </a:pPr>
            <a:r>
              <a:rPr lang="en-US" sz="1800" b="1" u="sng" dirty="0"/>
              <a:t>READ</a:t>
            </a:r>
            <a:r>
              <a:rPr lang="en-US" sz="1800" b="1" u="none" dirty="0"/>
              <a:t>:</a:t>
            </a:r>
            <a:r>
              <a:rPr lang="en-US" sz="1800" b="1" dirty="0"/>
              <a:t> </a:t>
            </a:r>
            <a:r>
              <a:rPr lang="en-US" sz="1800" dirty="0"/>
              <a:t>There is insufficient evidence to support using vital signs or other physiologic indicators to assess pain. Other physiologic indicators of pain have been proposed but none have been validated for clinical use. </a:t>
            </a:r>
          </a:p>
          <a:p>
            <a:pPr marL="0" lvl="1" indent="0">
              <a:spcBef>
                <a:spcPts val="0"/>
              </a:spcBef>
              <a:spcAft>
                <a:spcPts val="573"/>
              </a:spcAft>
              <a:buNone/>
            </a:pPr>
            <a:r>
              <a:rPr lang="en-US" sz="1800" b="1" u="sng" dirty="0"/>
              <a:t>ASK</a:t>
            </a:r>
            <a:r>
              <a:rPr lang="en-US" sz="1800" b="1" dirty="0"/>
              <a:t>: Any questions about vital signs and pain? </a:t>
            </a:r>
            <a:endParaRPr lang="en-US" sz="1800" dirty="0"/>
          </a:p>
          <a:p>
            <a:pPr marL="0" indent="0">
              <a:lnSpc>
                <a:spcPct val="100000"/>
              </a:lnSpc>
              <a:spcBef>
                <a:spcPts val="0"/>
              </a:spcBef>
              <a:buNone/>
            </a:pPr>
            <a:r>
              <a:rPr lang="en-US" sz="1400" b="1" i="1" u="sng" dirty="0"/>
              <a:t>READ</a:t>
            </a:r>
            <a:r>
              <a:rPr lang="en-US" sz="1400" b="1" i="1" u="none" dirty="0"/>
              <a:t>: </a:t>
            </a:r>
            <a:r>
              <a:rPr lang="en-US" sz="1400" i="1" dirty="0"/>
              <a:t>these Key points (if participants have questions about these </a:t>
            </a:r>
            <a:r>
              <a:rPr lang="en-US" sz="1400" b="1" i="1" dirty="0"/>
              <a:t>indicators):</a:t>
            </a:r>
          </a:p>
          <a:p>
            <a:pPr>
              <a:lnSpc>
                <a:spcPct val="103000"/>
              </a:lnSpc>
              <a:spcBef>
                <a:spcPts val="200"/>
              </a:spcBef>
              <a:buNone/>
            </a:pPr>
            <a:r>
              <a:rPr lang="en-US" sz="1600" b="1" dirty="0"/>
              <a:t>Pupillary dilation </a:t>
            </a:r>
            <a:r>
              <a:rPr lang="en-US" sz="1600" dirty="0"/>
              <a:t>may indicate inadequate analgesia. Like vital signs, pupil dilation is </a:t>
            </a:r>
            <a:r>
              <a:rPr lang="en-US" sz="1600" b="1" dirty="0"/>
              <a:t>NOT</a:t>
            </a:r>
            <a:r>
              <a:rPr lang="en-US" sz="1600" dirty="0"/>
              <a:t> specific for pain and pupils can be constricted with severe pain. </a:t>
            </a:r>
          </a:p>
          <a:p>
            <a:pPr>
              <a:lnSpc>
                <a:spcPct val="103000"/>
              </a:lnSpc>
              <a:spcBef>
                <a:spcPts val="200"/>
              </a:spcBef>
              <a:buNone/>
            </a:pPr>
            <a:r>
              <a:rPr lang="en-US" sz="1600" dirty="0"/>
              <a:t>Processed electroencephalography, such as </a:t>
            </a:r>
            <a:r>
              <a:rPr lang="en-US" sz="1600" b="1" dirty="0" err="1"/>
              <a:t>Bispectral</a:t>
            </a:r>
            <a:r>
              <a:rPr lang="en-US" sz="1600" b="1" dirty="0"/>
              <a:t> Index (BIS)</a:t>
            </a:r>
            <a:r>
              <a:rPr lang="en-US" sz="1600" dirty="0"/>
              <a:t>,</a:t>
            </a:r>
            <a:r>
              <a:rPr lang="en-US" sz="1600" b="1" dirty="0"/>
              <a:t> </a:t>
            </a:r>
            <a:r>
              <a:rPr lang="en-US" sz="1600" dirty="0"/>
              <a:t>may be used when patients are sedated and/or muscle-relaxed. BIS values are subject to artifact from clinical conditions and medical devices and therefore, are </a:t>
            </a:r>
            <a:r>
              <a:rPr lang="en-US" sz="1600" b="1" dirty="0"/>
              <a:t>NOT</a:t>
            </a:r>
            <a:r>
              <a:rPr lang="en-US" sz="1600" dirty="0"/>
              <a:t> recommended for monitoring pain.</a:t>
            </a:r>
            <a:endParaRPr lang="en-US" sz="1600" dirty="0">
              <a:solidFill>
                <a:srgbClr val="ADB3B4"/>
              </a:solidFill>
            </a:endParaRPr>
          </a:p>
          <a:p>
            <a:pPr lvl="1">
              <a:lnSpc>
                <a:spcPct val="103000"/>
              </a:lnSpc>
              <a:spcBef>
                <a:spcPts val="200"/>
              </a:spcBef>
            </a:pPr>
            <a:r>
              <a:rPr lang="en-US" sz="1600" dirty="0"/>
              <a:t>Studies that compare patients with and without muscle relaxants report differences</a:t>
            </a:r>
            <a:r>
              <a:rPr lang="en-US" sz="1600" baseline="0" dirty="0"/>
              <a:t> </a:t>
            </a:r>
            <a:r>
              <a:rPr lang="en-US" sz="1600" dirty="0"/>
              <a:t>for these two populations </a:t>
            </a:r>
          </a:p>
          <a:p>
            <a:pPr marL="223838" lvl="1" indent="-109538">
              <a:lnSpc>
                <a:spcPct val="103000"/>
              </a:lnSpc>
              <a:spcBef>
                <a:spcPts val="200"/>
              </a:spcBef>
            </a:pPr>
            <a:r>
              <a:rPr lang="en-US" sz="1600" dirty="0"/>
              <a:t>No relationship has been demonstrated</a:t>
            </a:r>
            <a:r>
              <a:rPr lang="en-US" sz="1600" baseline="0" dirty="0"/>
              <a:t> </a:t>
            </a:r>
            <a:r>
              <a:rPr lang="en-US" sz="1600" dirty="0"/>
              <a:t>between vital signs, pain/sedation scales, and other measures such as BIS </a:t>
            </a:r>
          </a:p>
          <a:p>
            <a:pPr marL="223838" lvl="1" indent="-109538">
              <a:lnSpc>
                <a:spcPct val="103000"/>
              </a:lnSpc>
              <a:spcBef>
                <a:spcPts val="200"/>
              </a:spcBef>
            </a:pPr>
            <a:r>
              <a:rPr lang="en-US" sz="1600" dirty="0">
                <a:solidFill>
                  <a:schemeClr val="tx1"/>
                </a:solidFill>
              </a:rPr>
              <a:t>No change in vital signs, sedation, pain, skin conductance, BIS) during painful procedures </a:t>
            </a:r>
            <a:endParaRPr lang="en-US" sz="1600" dirty="0">
              <a:solidFill>
                <a:srgbClr val="ADB3B4"/>
              </a:solidFill>
            </a:endParaRPr>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8</a:t>
            </a:fld>
            <a:endParaRPr lang="en-US" dirty="0"/>
          </a:p>
        </p:txBody>
      </p:sp>
      <p:sp>
        <p:nvSpPr>
          <p:cNvPr id="9"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7764687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81000" y="3696154"/>
            <a:ext cx="5942013" cy="5409746"/>
          </a:xfrm>
        </p:spPr>
        <p:txBody>
          <a:bodyPr/>
          <a:lstStyle/>
          <a:p>
            <a:pPr marL="0" lvl="1" indent="0">
              <a:spcBef>
                <a:spcPts val="0"/>
              </a:spcBef>
              <a:spcAft>
                <a:spcPts val="573"/>
              </a:spcAft>
              <a:buNone/>
            </a:pPr>
            <a:r>
              <a:rPr lang="en-US" sz="1600" b="1" u="sng" dirty="0"/>
              <a:t>READ</a:t>
            </a:r>
            <a:r>
              <a:rPr lang="en-US" sz="1600" b="1" u="none" dirty="0"/>
              <a:t>:</a:t>
            </a:r>
            <a:r>
              <a:rPr lang="en-US" sz="1600" b="1" dirty="0"/>
              <a:t> </a:t>
            </a:r>
          </a:p>
          <a:p>
            <a:pPr marL="109145" lvl="1">
              <a:lnSpc>
                <a:spcPct val="103000"/>
              </a:lnSpc>
              <a:spcBef>
                <a:spcPts val="0"/>
              </a:spcBef>
            </a:pPr>
            <a:r>
              <a:rPr lang="en-US" sz="1600" dirty="0"/>
              <a:t>Review the patient</a:t>
            </a:r>
            <a:r>
              <a:rPr lang="ja-JP" altLang="en-US" sz="1600" dirty="0"/>
              <a:t>’</a:t>
            </a:r>
            <a:r>
              <a:rPr lang="en-US" sz="1600" dirty="0"/>
              <a:t>s clinical condition. Are there any problems or diagnoses that commonly cause pain? If so, assume pain is present and treat it. </a:t>
            </a:r>
          </a:p>
          <a:p>
            <a:pPr marL="109145" lvl="1">
              <a:lnSpc>
                <a:spcPct val="103000"/>
              </a:lnSpc>
              <a:spcBef>
                <a:spcPts val="0"/>
              </a:spcBef>
            </a:pPr>
            <a:r>
              <a:rPr lang="en-US" sz="1600" dirty="0"/>
              <a:t>Anticipate and treat pain caused by procedures. </a:t>
            </a:r>
          </a:p>
          <a:p>
            <a:pPr marL="109145" lvl="1">
              <a:lnSpc>
                <a:spcPct val="103000"/>
              </a:lnSpc>
              <a:spcBef>
                <a:spcPts val="0"/>
              </a:spcBef>
            </a:pPr>
            <a:r>
              <a:rPr lang="en-US" sz="1600" dirty="0"/>
              <a:t>Rule out other conditions such as constipation or infection. Be sure the patient is dry, warm or cool enough, positioned in a comfortable way, and that other basic needs are met. </a:t>
            </a:r>
          </a:p>
          <a:p>
            <a:pPr marL="109145" lvl="1">
              <a:lnSpc>
                <a:spcPct val="103000"/>
              </a:lnSpc>
              <a:spcBef>
                <a:spcPts val="0"/>
              </a:spcBef>
            </a:pPr>
            <a:r>
              <a:rPr lang="en-US" sz="1600" dirty="0"/>
              <a:t>Attempts should first be made to obtain self-report from all patients, even if it’s a simple </a:t>
            </a:r>
            <a:r>
              <a:rPr lang="ja-JP" altLang="en-US" sz="1600" dirty="0"/>
              <a:t>“</a:t>
            </a:r>
            <a:r>
              <a:rPr lang="en-US" sz="1600" dirty="0"/>
              <a:t>yes/no.</a:t>
            </a:r>
            <a:r>
              <a:rPr lang="ja-JP" altLang="en-US" sz="1600" dirty="0"/>
              <a:t>”</a:t>
            </a:r>
            <a:r>
              <a:rPr lang="en-US" sz="1600" dirty="0"/>
              <a:t> It may be possible to obtain a self-report from patients with intellectual disabilities and those who are critically ill. </a:t>
            </a:r>
          </a:p>
          <a:p>
            <a:pPr marL="109145" lvl="1">
              <a:lnSpc>
                <a:spcPct val="103000"/>
              </a:lnSpc>
              <a:spcBef>
                <a:spcPts val="0"/>
              </a:spcBef>
            </a:pPr>
            <a:r>
              <a:rPr lang="en-US" sz="1600" dirty="0"/>
              <a:t>Be vigilant for subtle behavioral changes; remember that behavioral changes do not translate to a pain intensity rating, but should raise suspicion of the presence of pain. </a:t>
            </a:r>
          </a:p>
          <a:p>
            <a:pPr marL="109145" lvl="1">
              <a:lnSpc>
                <a:spcPct val="103000"/>
              </a:lnSpc>
              <a:spcBef>
                <a:spcPts val="0"/>
              </a:spcBef>
            </a:pPr>
            <a:r>
              <a:rPr lang="en-US" sz="1600" dirty="0"/>
              <a:t>Ask others (surrogate reporting), if the child is in pain. Those who know a patient best can help identify specific behaviors that indicate pain for this individual. </a:t>
            </a:r>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9</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075624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lvl="1" indent="0">
              <a:spcBef>
                <a:spcPts val="0"/>
              </a:spcBef>
              <a:spcAft>
                <a:spcPts val="573"/>
              </a:spcAft>
              <a:buNone/>
            </a:pPr>
            <a:r>
              <a:rPr lang="en-US" sz="1800" b="1" u="sng" dirty="0"/>
              <a:t>READ</a:t>
            </a:r>
            <a:r>
              <a:rPr lang="en-US" sz="1800" b="1" u="none" dirty="0"/>
              <a:t>: </a:t>
            </a:r>
          </a:p>
          <a:p>
            <a:pPr marL="0" lvl="1" indent="0">
              <a:lnSpc>
                <a:spcPct val="103000"/>
              </a:lnSpc>
              <a:spcBef>
                <a:spcPts val="0"/>
              </a:spcBef>
              <a:buNone/>
            </a:pPr>
            <a:r>
              <a:rPr lang="en-US" sz="1800" dirty="0"/>
              <a:t>If pain is likely, attempt an analgesic trial and look for changes in behavior or other signs of improvement. </a:t>
            </a:r>
          </a:p>
          <a:p>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10</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5150189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57200" y="3762828"/>
            <a:ext cx="6019800" cy="5152572"/>
          </a:xfrm>
        </p:spPr>
        <p:txBody>
          <a:bodyPr/>
          <a:lstStyle/>
          <a:p>
            <a:pPr marL="0" lvl="1" indent="0">
              <a:lnSpc>
                <a:spcPct val="103000"/>
              </a:lnSpc>
              <a:spcBef>
                <a:spcPts val="0"/>
              </a:spcBef>
              <a:buNone/>
            </a:pPr>
            <a:r>
              <a:rPr lang="en-US" sz="1600" b="1" u="sng" dirty="0"/>
              <a:t>READ</a:t>
            </a:r>
            <a:r>
              <a:rPr lang="en-US" sz="1600" b="1" u="none" dirty="0"/>
              <a:t>:</a:t>
            </a:r>
            <a:r>
              <a:rPr lang="en-US" sz="1600" b="1" dirty="0"/>
              <a:t> </a:t>
            </a:r>
            <a:r>
              <a:rPr lang="en-US" sz="1800" dirty="0"/>
              <a:t>Managing pain during critical illness is a true balancing act – providing treatment to avoid the adverse effects of pain while also minimizing the risk of pain treatment-related complications, such as respiratory depression from opioids.</a:t>
            </a:r>
          </a:p>
          <a:p>
            <a:pPr marL="163718" indent="-163718">
              <a:lnSpc>
                <a:spcPct val="103000"/>
              </a:lnSpc>
              <a:spcBef>
                <a:spcPts val="0"/>
              </a:spcBef>
              <a:buFont typeface="Arial"/>
              <a:buChar char="•"/>
            </a:pPr>
            <a:r>
              <a:rPr lang="en-US" sz="1600" dirty="0"/>
              <a:t>While not specific or sensitive indicators of pain, responses to pain and stress include increases in intracranial pressure, heart rate, respiratory rate, blood pressure, blood glucose, and stress hormones and decreases in oxygen saturation</a:t>
            </a:r>
          </a:p>
          <a:p>
            <a:pPr marL="163718" indent="-163718">
              <a:lnSpc>
                <a:spcPct val="103000"/>
              </a:lnSpc>
              <a:spcBef>
                <a:spcPts val="0"/>
              </a:spcBef>
              <a:buFont typeface="Arial"/>
              <a:buChar char="•"/>
            </a:pPr>
            <a:r>
              <a:rPr lang="en-US" sz="1600" dirty="0"/>
              <a:t>Pain can also induce agitation</a:t>
            </a:r>
          </a:p>
          <a:p>
            <a:pPr>
              <a:lnSpc>
                <a:spcPct val="103000"/>
              </a:lnSpc>
              <a:spcBef>
                <a:spcPts val="0"/>
              </a:spcBef>
            </a:pPr>
            <a:r>
              <a:rPr lang="en-US" sz="1600" dirty="0"/>
              <a:t>Pain events in critically ill children can be life-threatening</a:t>
            </a:r>
          </a:p>
          <a:p>
            <a:pPr marL="163718" indent="-163718">
              <a:lnSpc>
                <a:spcPct val="103000"/>
              </a:lnSpc>
              <a:spcBef>
                <a:spcPts val="0"/>
              </a:spcBef>
              <a:buFont typeface="Arial"/>
              <a:buChar char="•"/>
            </a:pPr>
            <a:r>
              <a:rPr lang="en-US" sz="1600" dirty="0"/>
              <a:t>Respiratory depression occurs more often in PICUs</a:t>
            </a:r>
            <a:endParaRPr lang="en-US" sz="1100" dirty="0">
              <a:solidFill>
                <a:srgbClr val="ADB3B4"/>
              </a:solidFill>
            </a:endParaRPr>
          </a:p>
          <a:p>
            <a:pPr marL="163718" indent="-163718" defTabSz="436580">
              <a:lnSpc>
                <a:spcPct val="103000"/>
              </a:lnSpc>
              <a:spcBef>
                <a:spcPts val="0"/>
              </a:spcBef>
              <a:buFont typeface="Arial"/>
              <a:buChar char="•"/>
              <a:defRPr/>
            </a:pPr>
            <a:r>
              <a:rPr lang="en-US" sz="1600" dirty="0"/>
              <a:t>Over-sedation with analgesics and sedatives can lead to negative outcomes</a:t>
            </a:r>
            <a:endParaRPr lang="en-US" sz="1100" dirty="0">
              <a:solidFill>
                <a:srgbClr val="ADB3B4"/>
              </a:solidFill>
            </a:endParaRPr>
          </a:p>
          <a:p>
            <a:pPr marL="163718" indent="-163718">
              <a:lnSpc>
                <a:spcPct val="103000"/>
              </a:lnSpc>
              <a:spcBef>
                <a:spcPts val="0"/>
              </a:spcBef>
              <a:buFont typeface="Arial"/>
              <a:buChar char="•"/>
            </a:pPr>
            <a:r>
              <a:rPr lang="en-US" sz="1600" dirty="0"/>
              <a:t>Iatrogenic withdrawal syndrome (IWS) and delirium can result from prolonged analgesia and sedation</a:t>
            </a:r>
            <a:r>
              <a:rPr lang="en-US" sz="1800" dirty="0"/>
              <a:t> </a:t>
            </a:r>
            <a:endParaRPr lang="en-US" sz="1100" dirty="0">
              <a:solidFill>
                <a:srgbClr val="ADB3B4"/>
              </a:solidFill>
            </a:endParaRPr>
          </a:p>
          <a:p>
            <a:pPr marL="163718" indent="-163718">
              <a:lnSpc>
                <a:spcPct val="103000"/>
              </a:lnSpc>
              <a:spcBef>
                <a:spcPts val="0"/>
              </a:spcBef>
              <a:buFont typeface="Arial"/>
              <a:buChar char="•"/>
            </a:pPr>
            <a:r>
              <a:rPr lang="en-US" sz="1600" dirty="0"/>
              <a:t>Histamine release and subsequent vasodilation from some opioids (e.g. morphine), can lead to hypotension</a:t>
            </a:r>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11</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268376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426857"/>
          </a:xfrm>
        </p:spPr>
        <p:txBody>
          <a:bodyPr/>
          <a:lstStyle/>
          <a:p>
            <a:pPr marL="0" indent="0" defTabSz="873161">
              <a:spcBef>
                <a:spcPts val="286"/>
              </a:spcBef>
              <a:buNone/>
              <a:defRPr/>
            </a:pPr>
            <a:r>
              <a:rPr lang="en-US" sz="1800" b="1" u="sng" dirty="0"/>
              <a:t>READ</a:t>
            </a:r>
            <a:r>
              <a:rPr lang="en-US" sz="1800" b="1" u="none" dirty="0"/>
              <a:t>:</a:t>
            </a:r>
            <a:r>
              <a:rPr lang="en-US" sz="1800" b="1" dirty="0"/>
              <a:t> </a:t>
            </a:r>
          </a:p>
          <a:p>
            <a:pPr marL="0" indent="0" defTabSz="873161">
              <a:spcBef>
                <a:spcPts val="286"/>
              </a:spcBef>
              <a:buNone/>
              <a:defRPr/>
            </a:pPr>
            <a:r>
              <a:rPr lang="en-US" sz="1800" dirty="0"/>
              <a:t>Appropriate sedation and analgesia can lessen the stress response, hasten recovery, and prevent patient safety issues</a:t>
            </a:r>
          </a:p>
          <a:p>
            <a:pPr marL="0" indent="0" defTabSz="873161">
              <a:spcBef>
                <a:spcPts val="286"/>
              </a:spcBef>
              <a:buNone/>
              <a:defRPr/>
            </a:pPr>
            <a:endParaRPr lang="en-US" sz="1800" dirty="0"/>
          </a:p>
          <a:p>
            <a:pPr marL="0" lvl="4" indent="0" defTabSz="873161">
              <a:lnSpc>
                <a:spcPct val="110000"/>
              </a:lnSpc>
              <a:spcBef>
                <a:spcPts val="286"/>
              </a:spcBef>
              <a:buNone/>
              <a:defRPr/>
            </a:pPr>
            <a:r>
              <a:rPr lang="en-US" sz="1800" b="1" i="1" cap="all" dirty="0"/>
              <a:t>[30 minutes </a:t>
            </a:r>
            <a:r>
              <a:rPr lang="en-US" sz="1800" b="1" i="1" dirty="0"/>
              <a:t>of 45 minute session is complete]</a:t>
            </a:r>
          </a:p>
          <a:p>
            <a:pPr marL="0" indent="0" defTabSz="873161">
              <a:spcBef>
                <a:spcPts val="286"/>
              </a:spcBef>
              <a:buNone/>
              <a:defRPr/>
            </a:pPr>
            <a:endParaRPr lang="en-US" sz="1800" dirty="0"/>
          </a:p>
          <a:p>
            <a:pPr marL="0" indent="0" defTabSz="873161">
              <a:spcBef>
                <a:spcPts val="286"/>
              </a:spcBef>
              <a:buNone/>
              <a:defRPr/>
            </a:pPr>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12</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769077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0" y="3762829"/>
            <a:ext cx="6014403" cy="4983885"/>
          </a:xfrm>
        </p:spPr>
        <p:txBody>
          <a:bodyPr/>
          <a:lstStyle/>
          <a:p>
            <a:pPr marL="0" indent="0">
              <a:buNone/>
            </a:pPr>
            <a:r>
              <a:rPr lang="en-US" sz="1800" b="1" u="sng" dirty="0"/>
              <a:t>READ</a:t>
            </a:r>
            <a:r>
              <a:rPr lang="en-US" sz="1800" b="1" dirty="0"/>
              <a:t>: </a:t>
            </a:r>
          </a:p>
          <a:p>
            <a:pPr marL="0" indent="0">
              <a:buNone/>
            </a:pPr>
            <a:r>
              <a:rPr lang="en-US" sz="1800" dirty="0"/>
              <a:t>Pair up for this “Pair and share activity.”  You have 2 minutes to list pain management strategies that are unique to the PICU environment and  pain management strategies that are contra-indicated in the PICU environment. </a:t>
            </a:r>
          </a:p>
          <a:p>
            <a:pPr marL="0" indent="0" algn="ctr">
              <a:buNone/>
              <a:defRPr/>
            </a:pPr>
            <a:r>
              <a:rPr lang="en-US" sz="1800" b="1" i="1" dirty="0"/>
              <a:t>[Limit discussion to 2 minutes]</a:t>
            </a:r>
            <a:r>
              <a:rPr lang="en-US" sz="1800" i="1" dirty="0"/>
              <a:t> </a:t>
            </a:r>
          </a:p>
          <a:p>
            <a:pPr marL="0" indent="0" algn="ctr">
              <a:spcBef>
                <a:spcPts val="600"/>
              </a:spcBef>
              <a:spcAft>
                <a:spcPts val="600"/>
              </a:spcAft>
              <a:buNone/>
              <a:defRPr/>
            </a:pPr>
            <a:r>
              <a:rPr lang="en-US" sz="1600" i="1" dirty="0"/>
              <a:t>Select participants from each group willing to share their answers </a:t>
            </a:r>
          </a:p>
          <a:p>
            <a:pPr marL="0" indent="0" algn="ctr">
              <a:spcBef>
                <a:spcPts val="0"/>
              </a:spcBef>
              <a:buNone/>
              <a:defRPr/>
            </a:pPr>
            <a:r>
              <a:rPr lang="en-US" sz="1800" i="1" dirty="0"/>
              <a:t>Write on flipchart or whiteboard </a:t>
            </a:r>
          </a:p>
          <a:p>
            <a:pPr marL="0" indent="0" algn="ctr">
              <a:spcBef>
                <a:spcPts val="0"/>
              </a:spcBef>
              <a:buNone/>
              <a:defRPr/>
            </a:pPr>
            <a:r>
              <a:rPr lang="en-US" sz="1800" b="1" i="1" dirty="0"/>
              <a:t>[Limit discussion to 2 minute]</a:t>
            </a:r>
            <a:r>
              <a:rPr lang="en-US" sz="1800" i="1" dirty="0"/>
              <a:t> </a:t>
            </a:r>
            <a:endParaRPr lang="en-US" sz="1800" dirty="0"/>
          </a:p>
          <a:p>
            <a:pPr marL="0" indent="0" algn="ctr">
              <a:spcBef>
                <a:spcPts val="0"/>
              </a:spcBef>
              <a:buNone/>
              <a:defRPr/>
            </a:pPr>
            <a:r>
              <a:rPr lang="en-US" sz="1600" i="1" dirty="0"/>
              <a:t>Place a </a:t>
            </a:r>
            <a:r>
              <a:rPr lang="en-US" sz="1600" b="1" i="1" dirty="0">
                <a:sym typeface="Wingdings" panose="05000000000000000000" pitchFamily="2" charset="2"/>
              </a:rPr>
              <a:t></a:t>
            </a:r>
            <a:r>
              <a:rPr lang="en-US" sz="1600" b="1" i="1" dirty="0"/>
              <a:t>  </a:t>
            </a:r>
            <a:r>
              <a:rPr lang="en-US" sz="1600" i="1" dirty="0"/>
              <a:t>by those items that are repeated by the groups.</a:t>
            </a:r>
          </a:p>
          <a:p>
            <a:pPr marL="0" indent="0">
              <a:spcBef>
                <a:spcPts val="0"/>
              </a:spcBef>
              <a:buNone/>
              <a:defRPr/>
            </a:pPr>
            <a:endParaRPr lang="en-US" sz="1800" i="1" dirty="0"/>
          </a:p>
          <a:p>
            <a:pPr marL="0" lvl="4" indent="0" algn="ctr" defTabSz="873161">
              <a:lnSpc>
                <a:spcPct val="110000"/>
              </a:lnSpc>
              <a:spcBef>
                <a:spcPts val="286"/>
              </a:spcBef>
              <a:buNone/>
              <a:defRPr/>
            </a:pPr>
            <a:r>
              <a:rPr lang="en-US" sz="1800" b="1" i="1" cap="all" dirty="0"/>
              <a:t>[35 minutes </a:t>
            </a:r>
            <a:r>
              <a:rPr lang="en-US" sz="1800" b="1" i="1" dirty="0"/>
              <a:t>of 45 minute session is complete]</a:t>
            </a:r>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13</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PICU</a:t>
            </a:r>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807738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38150" y="3762829"/>
            <a:ext cx="5884863" cy="4426857"/>
          </a:xfrm>
        </p:spPr>
        <p:txBody>
          <a:bodyPr/>
          <a:lstStyle/>
          <a:p>
            <a:pPr marL="0" lvl="1" indent="0" defTabSz="873161">
              <a:lnSpc>
                <a:spcPct val="110000"/>
              </a:lnSpc>
              <a:spcBef>
                <a:spcPts val="286"/>
              </a:spcBef>
              <a:buNone/>
              <a:defRPr/>
            </a:pPr>
            <a:r>
              <a:rPr lang="en-US" sz="1600" b="1" u="sng" dirty="0"/>
              <a:t>READ</a:t>
            </a:r>
            <a:r>
              <a:rPr lang="en-US" sz="1600" b="1" u="none" dirty="0"/>
              <a:t>:</a:t>
            </a:r>
            <a:r>
              <a:rPr lang="en-US" sz="1600" b="1" dirty="0"/>
              <a:t> </a:t>
            </a:r>
          </a:p>
          <a:p>
            <a:pPr marL="0" indent="0" defTabSz="873161">
              <a:spcBef>
                <a:spcPts val="286"/>
              </a:spcBef>
              <a:buNone/>
              <a:defRPr/>
            </a:pPr>
            <a:r>
              <a:rPr lang="en-US" sz="1800" dirty="0"/>
              <a:t>Always try to communicate with the patient and learn the source of distress. Even when it isn’t clear if the patient is experiencing pain or non-pain related distress, be vigilant for sources of distress.</a:t>
            </a:r>
          </a:p>
          <a:p>
            <a:r>
              <a:rPr lang="en-US" sz="1800" dirty="0"/>
              <a:t>There is no consensus regarding best drug or route for managing pain in critically ill children. </a:t>
            </a:r>
          </a:p>
          <a:p>
            <a:r>
              <a:rPr lang="en-US" sz="1800" dirty="0"/>
              <a:t>There is also little research on the effectiveness of biobehavioral interventions in PICU. Most research focuses on neonates or adults.</a:t>
            </a:r>
          </a:p>
          <a:p>
            <a:pPr marL="0" indent="0" defTabSz="873161">
              <a:spcBef>
                <a:spcPts val="286"/>
              </a:spcBef>
              <a:buNone/>
              <a:defRPr/>
            </a:pPr>
            <a:endParaRPr lang="en-US" sz="1100" dirty="0"/>
          </a:p>
          <a:p>
            <a:pPr marL="0" indent="0" defTabSz="873161">
              <a:spcBef>
                <a:spcPts val="286"/>
              </a:spcBef>
              <a:buNone/>
              <a:defRPr/>
            </a:pPr>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14</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31351253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08611" y="3643578"/>
            <a:ext cx="6235064" cy="5546619"/>
          </a:xfrm>
        </p:spPr>
        <p:txBody>
          <a:bodyPr/>
          <a:lstStyle/>
          <a:p>
            <a:pPr marL="0" indent="0">
              <a:lnSpc>
                <a:spcPct val="103000"/>
              </a:lnSpc>
              <a:buNone/>
              <a:defRPr/>
            </a:pPr>
            <a:r>
              <a:rPr lang="en-US" sz="1600" b="1" u="sng" dirty="0"/>
              <a:t>READ</a:t>
            </a:r>
            <a:r>
              <a:rPr lang="en-US" sz="1600" b="1" u="none" dirty="0"/>
              <a:t>:</a:t>
            </a:r>
            <a:r>
              <a:rPr lang="en-US" sz="1600" b="1" u="sng" dirty="0"/>
              <a:t> </a:t>
            </a:r>
            <a:r>
              <a:rPr lang="en-US" sz="1600" dirty="0"/>
              <a:t>Noise in PICU research is consistently over 45dB, reaching &gt;75 dB at times, even during the night. Noise at 70-80 dB is equivalent to a vacuum cleaner running 10 feet away or a lawn mower at 100 feet away. </a:t>
            </a:r>
            <a:endParaRPr lang="en-US" sz="1600" dirty="0">
              <a:solidFill>
                <a:srgbClr val="ADB3B4"/>
              </a:solidFill>
            </a:endParaRPr>
          </a:p>
          <a:p>
            <a:pPr marL="0" indent="0">
              <a:lnSpc>
                <a:spcPct val="103000"/>
              </a:lnSpc>
              <a:spcAft>
                <a:spcPts val="300"/>
              </a:spcAft>
              <a:buNone/>
              <a:defRPr/>
            </a:pPr>
            <a:r>
              <a:rPr lang="en-US" sz="1600" b="1" u="sng" dirty="0"/>
              <a:t>ASK</a:t>
            </a:r>
            <a:r>
              <a:rPr lang="en-US" sz="1600" b="1" u="none" dirty="0"/>
              <a:t>: </a:t>
            </a:r>
            <a:r>
              <a:rPr lang="en-US" sz="1600" dirty="0"/>
              <a:t>What disrupts sleep in the PICU?</a:t>
            </a:r>
          </a:p>
          <a:p>
            <a:pPr marL="0" indent="0" algn="ctr">
              <a:lnSpc>
                <a:spcPct val="102000"/>
              </a:lnSpc>
              <a:spcBef>
                <a:spcPts val="0"/>
              </a:spcBef>
              <a:buNone/>
              <a:defRPr/>
            </a:pPr>
            <a:r>
              <a:rPr lang="en-US" sz="1400" i="1" dirty="0"/>
              <a:t>Select participants willing to share their answers to this question. </a:t>
            </a:r>
          </a:p>
          <a:p>
            <a:pPr marL="0" indent="0" algn="ctr">
              <a:lnSpc>
                <a:spcPct val="102000"/>
              </a:lnSpc>
              <a:spcBef>
                <a:spcPts val="0"/>
              </a:spcBef>
              <a:buNone/>
              <a:defRPr/>
            </a:pPr>
            <a:r>
              <a:rPr lang="en-US" sz="1400" i="1" dirty="0"/>
              <a:t>Write on flipchart or whiteboard </a:t>
            </a:r>
            <a:r>
              <a:rPr lang="en-US" sz="1400" b="1" i="1" dirty="0"/>
              <a:t>[Limit discussion to 2 minutes]</a:t>
            </a:r>
          </a:p>
          <a:p>
            <a:pPr marL="0" indent="0">
              <a:lnSpc>
                <a:spcPct val="102000"/>
              </a:lnSpc>
              <a:spcBef>
                <a:spcPts val="0"/>
              </a:spcBef>
              <a:buNone/>
            </a:pPr>
            <a:r>
              <a:rPr lang="en-US" sz="1400" b="1" i="1" u="sng" dirty="0"/>
              <a:t>READ</a:t>
            </a:r>
            <a:r>
              <a:rPr lang="en-US" sz="1400" b="1" i="1" u="none" dirty="0"/>
              <a:t>: </a:t>
            </a:r>
            <a:r>
              <a:rPr lang="en-US" sz="1400" i="1" dirty="0"/>
              <a:t>these Key points (</a:t>
            </a:r>
            <a:r>
              <a:rPr lang="en-US" sz="1400" b="1" i="1" dirty="0"/>
              <a:t>if not included by participants)</a:t>
            </a:r>
            <a:r>
              <a:rPr lang="en-US" sz="1400" i="1" dirty="0"/>
              <a:t>:</a:t>
            </a:r>
          </a:p>
          <a:p>
            <a:pPr lvl="2">
              <a:lnSpc>
                <a:spcPct val="102000"/>
              </a:lnSpc>
              <a:spcBef>
                <a:spcPts val="0"/>
              </a:spcBef>
            </a:pPr>
            <a:r>
              <a:rPr lang="en-US" sz="1200" dirty="0"/>
              <a:t>Noise</a:t>
            </a:r>
          </a:p>
          <a:p>
            <a:pPr lvl="2">
              <a:lnSpc>
                <a:spcPct val="102000"/>
              </a:lnSpc>
              <a:spcBef>
                <a:spcPts val="0"/>
              </a:spcBef>
            </a:pPr>
            <a:r>
              <a:rPr lang="en-US" sz="1200" dirty="0"/>
              <a:t>Light</a:t>
            </a:r>
          </a:p>
          <a:p>
            <a:pPr lvl="2">
              <a:lnSpc>
                <a:spcPct val="102000"/>
              </a:lnSpc>
              <a:spcBef>
                <a:spcPts val="0"/>
              </a:spcBef>
            </a:pPr>
            <a:r>
              <a:rPr lang="en-US" sz="1200" dirty="0"/>
              <a:t>Analgesics/sedatives</a:t>
            </a:r>
          </a:p>
          <a:p>
            <a:pPr lvl="2">
              <a:lnSpc>
                <a:spcPct val="102000"/>
              </a:lnSpc>
              <a:spcBef>
                <a:spcPts val="0"/>
              </a:spcBef>
            </a:pPr>
            <a:r>
              <a:rPr lang="en-US" sz="1200" dirty="0"/>
              <a:t>Mechanical ventilation</a:t>
            </a:r>
          </a:p>
          <a:p>
            <a:pPr lvl="2">
              <a:lnSpc>
                <a:spcPct val="102000"/>
              </a:lnSpc>
              <a:spcBef>
                <a:spcPts val="0"/>
              </a:spcBef>
            </a:pPr>
            <a:r>
              <a:rPr lang="en-US" sz="1200" dirty="0"/>
              <a:t>Nursing care/procedures</a:t>
            </a:r>
          </a:p>
          <a:p>
            <a:pPr lvl="2">
              <a:lnSpc>
                <a:spcPct val="102000"/>
              </a:lnSpc>
              <a:spcBef>
                <a:spcPts val="0"/>
              </a:spcBef>
            </a:pPr>
            <a:r>
              <a:rPr lang="en-US" sz="1200" dirty="0"/>
              <a:t>Post-traumatic stress (pain from trauma/burn)</a:t>
            </a:r>
            <a:endParaRPr lang="en-US" sz="1200" b="1" u="sng" dirty="0"/>
          </a:p>
          <a:p>
            <a:pPr marL="0" indent="0">
              <a:lnSpc>
                <a:spcPct val="103000"/>
              </a:lnSpc>
              <a:buNone/>
            </a:pPr>
            <a:r>
              <a:rPr lang="en-US" sz="1600" b="1" u="sng" dirty="0"/>
              <a:t>ASK</a:t>
            </a:r>
            <a:r>
              <a:rPr lang="en-US" sz="1600" b="1" u="none" dirty="0"/>
              <a:t>: </a:t>
            </a:r>
            <a:r>
              <a:rPr lang="en-US" sz="1600" dirty="0"/>
              <a:t>What can you do to minimize sleep disruptions and promote rest in the PICU?</a:t>
            </a:r>
          </a:p>
          <a:p>
            <a:pPr marL="0" indent="0" algn="ctr">
              <a:lnSpc>
                <a:spcPct val="102000"/>
              </a:lnSpc>
              <a:spcBef>
                <a:spcPts val="0"/>
              </a:spcBef>
              <a:buNone/>
              <a:defRPr/>
            </a:pPr>
            <a:r>
              <a:rPr lang="en-US" sz="1400" i="1" dirty="0"/>
              <a:t>Select participants willing to share their answers to this question. </a:t>
            </a:r>
          </a:p>
          <a:p>
            <a:pPr marL="0" indent="0" algn="ctr">
              <a:lnSpc>
                <a:spcPct val="102000"/>
              </a:lnSpc>
              <a:spcBef>
                <a:spcPts val="0"/>
              </a:spcBef>
              <a:buNone/>
              <a:defRPr/>
            </a:pPr>
            <a:r>
              <a:rPr lang="en-US" sz="1400" i="1" dirty="0"/>
              <a:t>Write on flipchart or whiteboard </a:t>
            </a:r>
            <a:r>
              <a:rPr lang="en-US" sz="1400" b="1" i="1" dirty="0"/>
              <a:t>[Limit discussion to 2 minutes]</a:t>
            </a:r>
          </a:p>
          <a:p>
            <a:pPr marL="0" indent="0">
              <a:lnSpc>
                <a:spcPct val="102000"/>
              </a:lnSpc>
              <a:spcBef>
                <a:spcPts val="0"/>
              </a:spcBef>
              <a:buNone/>
            </a:pPr>
            <a:r>
              <a:rPr lang="en-US" sz="1400" b="1" i="1" u="sng" dirty="0"/>
              <a:t>READ</a:t>
            </a:r>
            <a:r>
              <a:rPr lang="en-US" sz="1400" b="1" i="1" u="none" dirty="0"/>
              <a:t>: </a:t>
            </a:r>
            <a:r>
              <a:rPr lang="en-US" sz="1400" i="1" dirty="0"/>
              <a:t>these Key points (</a:t>
            </a:r>
            <a:r>
              <a:rPr lang="en-US" sz="1400" b="1" i="1" dirty="0"/>
              <a:t>if not included by participants)</a:t>
            </a:r>
            <a:r>
              <a:rPr lang="en-US" sz="1400" i="1" dirty="0"/>
              <a:t>:</a:t>
            </a:r>
          </a:p>
          <a:p>
            <a:pPr lvl="4">
              <a:lnSpc>
                <a:spcPct val="102000"/>
              </a:lnSpc>
              <a:spcBef>
                <a:spcPts val="0"/>
              </a:spcBef>
            </a:pPr>
            <a:r>
              <a:rPr lang="en-US" sz="1200" dirty="0"/>
              <a:t>Decrease noise &lt; 45 dB</a:t>
            </a:r>
          </a:p>
          <a:p>
            <a:pPr lvl="4">
              <a:lnSpc>
                <a:spcPct val="102000"/>
              </a:lnSpc>
              <a:spcBef>
                <a:spcPts val="0"/>
              </a:spcBef>
            </a:pPr>
            <a:r>
              <a:rPr lang="en-US" sz="1200" dirty="0"/>
              <a:t>Cluster care/ minimize night-time interruptions</a:t>
            </a:r>
            <a:endParaRPr lang="en-US" dirty="0"/>
          </a:p>
          <a:p>
            <a:pPr marL="571500" marR="0" lvl="4" indent="-114300" algn="l" defTabSz="914400" rtl="0" eaLnBrk="1" fontAlgn="auto" latinLnBrk="0" hangingPunct="1">
              <a:lnSpc>
                <a:spcPct val="102000"/>
              </a:lnSpc>
              <a:spcBef>
                <a:spcPts val="0"/>
              </a:spcBef>
              <a:spcAft>
                <a:spcPts val="0"/>
              </a:spcAft>
              <a:buClrTx/>
              <a:buSzTx/>
              <a:buFont typeface="Arial" panose="020B0604020202020204" pitchFamily="34" charset="0"/>
              <a:buChar char="•"/>
              <a:tabLst/>
              <a:defRPr/>
            </a:pPr>
            <a:r>
              <a:rPr lang="en-US" sz="1200" dirty="0"/>
              <a:t>Family presence</a:t>
            </a:r>
          </a:p>
          <a:p>
            <a:pPr lvl="4">
              <a:lnSpc>
                <a:spcPct val="102000"/>
              </a:lnSpc>
              <a:spcBef>
                <a:spcPts val="0"/>
              </a:spcBef>
            </a:pPr>
            <a:r>
              <a:rPr lang="en-US" sz="1200" dirty="0"/>
              <a:t>Promote day/night rhythm </a:t>
            </a:r>
          </a:p>
          <a:p>
            <a:pPr lvl="4">
              <a:lnSpc>
                <a:spcPct val="102000"/>
              </a:lnSpc>
              <a:spcBef>
                <a:spcPts val="0"/>
              </a:spcBef>
            </a:pPr>
            <a:r>
              <a:rPr lang="en-US" sz="1200" dirty="0"/>
              <a:t>Daylight</a:t>
            </a:r>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a:xfrm>
            <a:off x="4041647" y="8829967"/>
            <a:ext cx="2814765" cy="464820"/>
          </a:xfrm>
        </p:spPr>
        <p:txBody>
          <a:bodyPr/>
          <a:lstStyle/>
          <a:p>
            <a:fld id="{F19303DE-3E45-4DD3-9505-92EF4803EF97}" type="slidenum">
              <a:rPr lang="en-US" smtClean="0"/>
              <a:t>15</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22209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390526" y="3762829"/>
            <a:ext cx="5932488" cy="4426857"/>
          </a:xfrm>
        </p:spPr>
        <p:txBody>
          <a:bodyPr/>
          <a:lstStyle/>
          <a:p>
            <a:pPr marL="0" lvl="3" indent="0" defTabSz="873161">
              <a:lnSpc>
                <a:spcPct val="110000"/>
              </a:lnSpc>
              <a:spcBef>
                <a:spcPts val="286"/>
              </a:spcBef>
              <a:buNone/>
              <a:defRPr/>
            </a:pPr>
            <a:r>
              <a:rPr lang="en-US" sz="1800" b="1" u="sng" dirty="0"/>
              <a:t>READ</a:t>
            </a:r>
            <a:r>
              <a:rPr lang="en-US" sz="1800" b="1" u="none" dirty="0"/>
              <a:t>:</a:t>
            </a:r>
            <a:r>
              <a:rPr lang="en-US" sz="1800" b="1" u="sng" dirty="0"/>
              <a:t> </a:t>
            </a:r>
          </a:p>
          <a:p>
            <a:pPr marL="0" lvl="3" indent="0" defTabSz="873161">
              <a:lnSpc>
                <a:spcPct val="110000"/>
              </a:lnSpc>
              <a:spcBef>
                <a:spcPts val="286"/>
              </a:spcBef>
              <a:buNone/>
              <a:defRPr/>
            </a:pPr>
            <a:r>
              <a:rPr lang="en-US" sz="1800" dirty="0"/>
              <a:t>Remember that sedation and neuromuscular blockade are not the same as sleep; but there are also negative effects of over sedation in PICU.</a:t>
            </a:r>
          </a:p>
          <a:p>
            <a:pPr marL="0" lvl="3" indent="0" defTabSz="873161">
              <a:lnSpc>
                <a:spcPct val="110000"/>
              </a:lnSpc>
              <a:spcBef>
                <a:spcPts val="286"/>
              </a:spcBef>
              <a:buNone/>
              <a:defRPr/>
            </a:pPr>
            <a:endParaRPr lang="en-US" sz="1800" dirty="0"/>
          </a:p>
          <a:p>
            <a:pPr marL="0" lvl="3" indent="0" algn="ctr" defTabSz="873161">
              <a:lnSpc>
                <a:spcPct val="110000"/>
              </a:lnSpc>
              <a:spcBef>
                <a:spcPts val="286"/>
              </a:spcBef>
              <a:buNone/>
              <a:defRPr/>
            </a:pPr>
            <a:r>
              <a:rPr lang="en-US" sz="1800" b="1" i="1" cap="all" dirty="0"/>
              <a:t>[40 minutes </a:t>
            </a:r>
            <a:r>
              <a:rPr lang="en-US" sz="1800" b="1" i="1" dirty="0"/>
              <a:t>of 45 minute session is complete]</a:t>
            </a:r>
          </a:p>
          <a:p>
            <a:pPr marL="0" lvl="3" indent="0" defTabSz="873161">
              <a:lnSpc>
                <a:spcPct val="110000"/>
              </a:lnSpc>
              <a:spcBef>
                <a:spcPts val="286"/>
              </a:spcBef>
              <a:buNone/>
              <a:defRPr/>
            </a:pPr>
            <a:endParaRPr lang="en-US" sz="1800" dirty="0"/>
          </a:p>
          <a:p>
            <a:pPr marL="0" indent="0">
              <a:buNone/>
            </a:pPr>
            <a:endParaRPr lang="en-US" sz="1100" dirty="0"/>
          </a:p>
          <a:p>
            <a:pPr marL="109145" indent="-109145" defTabSz="873161">
              <a:spcBef>
                <a:spcPts val="286"/>
              </a:spcBef>
              <a:defRPr/>
            </a:pPr>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16</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37569370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76250" y="3762829"/>
            <a:ext cx="5846763" cy="4426857"/>
          </a:xfrm>
        </p:spPr>
        <p:txBody>
          <a:bodyPr/>
          <a:lstStyle/>
          <a:p>
            <a:pPr marL="0" indent="0">
              <a:lnSpc>
                <a:spcPct val="103000"/>
              </a:lnSpc>
              <a:spcAft>
                <a:spcPts val="300"/>
              </a:spcAft>
              <a:buNone/>
              <a:defRPr/>
            </a:pPr>
            <a:r>
              <a:rPr lang="en-US" sz="1800" b="1" u="sng" dirty="0"/>
              <a:t>ASK</a:t>
            </a:r>
            <a:r>
              <a:rPr lang="en-US" sz="1800" b="1" u="none" dirty="0"/>
              <a:t>:</a:t>
            </a:r>
            <a:r>
              <a:rPr lang="en-US" sz="1800" b="1" u="sng" dirty="0"/>
              <a:t> </a:t>
            </a:r>
          </a:p>
          <a:p>
            <a:pPr marL="0" indent="0">
              <a:lnSpc>
                <a:spcPct val="103000"/>
              </a:lnSpc>
              <a:spcAft>
                <a:spcPts val="300"/>
              </a:spcAft>
              <a:buNone/>
              <a:defRPr/>
            </a:pPr>
            <a:r>
              <a:rPr lang="en-US" sz="1800" dirty="0"/>
              <a:t>What else should be considered to manage Jazmine’s pain and distress in the PICU after surgery?</a:t>
            </a:r>
          </a:p>
          <a:p>
            <a:pPr marL="0" indent="0">
              <a:lnSpc>
                <a:spcPct val="103000"/>
              </a:lnSpc>
              <a:spcAft>
                <a:spcPts val="300"/>
              </a:spcAft>
              <a:buNone/>
              <a:defRPr/>
            </a:pPr>
            <a:endParaRPr lang="en-US" sz="1800" dirty="0"/>
          </a:p>
          <a:p>
            <a:pPr marL="0" indent="0" algn="ctr">
              <a:spcBef>
                <a:spcPts val="600"/>
              </a:spcBef>
              <a:spcAft>
                <a:spcPts val="600"/>
              </a:spcAft>
              <a:buNone/>
              <a:defRPr/>
            </a:pPr>
            <a:r>
              <a:rPr lang="en-US" sz="1400" i="1" dirty="0"/>
              <a:t>Select participants from each group willing to share their answers </a:t>
            </a:r>
          </a:p>
          <a:p>
            <a:pPr marL="0" indent="0" algn="ctr">
              <a:spcBef>
                <a:spcPts val="600"/>
              </a:spcBef>
              <a:spcAft>
                <a:spcPts val="600"/>
              </a:spcAft>
              <a:buNone/>
              <a:defRPr/>
            </a:pPr>
            <a:r>
              <a:rPr lang="en-US" sz="1800" b="1" i="1" dirty="0"/>
              <a:t>[Limit discussion to 2 minutes]</a:t>
            </a:r>
            <a:r>
              <a:rPr lang="en-US" sz="1800" i="1" dirty="0"/>
              <a:t> </a:t>
            </a:r>
          </a:p>
          <a:p>
            <a:pPr marL="0" indent="0" algn="ctr">
              <a:spcBef>
                <a:spcPts val="600"/>
              </a:spcBef>
              <a:spcAft>
                <a:spcPts val="600"/>
              </a:spcAft>
              <a:buNone/>
              <a:defRPr/>
            </a:pPr>
            <a:endParaRPr lang="en-US" sz="1400" i="1" dirty="0"/>
          </a:p>
          <a:p>
            <a:pPr marL="109145" indent="-109145" defTabSz="873161">
              <a:spcBef>
                <a:spcPts val="286"/>
              </a:spcBef>
              <a:defRPr/>
            </a:pPr>
            <a:endParaRPr lang="en-US" sz="1100" dirty="0"/>
          </a:p>
          <a:p>
            <a:pPr marL="0" indent="0" defTabSz="873161">
              <a:spcBef>
                <a:spcPts val="286"/>
              </a:spcBef>
              <a:buNone/>
              <a:defRPr/>
            </a:pPr>
            <a:endParaRPr lang="en-US" sz="1100" dirty="0"/>
          </a:p>
          <a:p>
            <a:pPr lvl="0"/>
            <a:endParaRPr lang="en-US" dirty="0"/>
          </a:p>
        </p:txBody>
      </p:sp>
      <p:sp>
        <p:nvSpPr>
          <p:cNvPr id="5" name="Slide Number Placeholder 4"/>
          <p:cNvSpPr>
            <a:spLocks noGrp="1"/>
          </p:cNvSpPr>
          <p:nvPr>
            <p:ph type="sldNum" sz="quarter" idx="11"/>
          </p:nvPr>
        </p:nvSpPr>
        <p:spPr/>
        <p:txBody>
          <a:bodyPr/>
          <a:lstStyle/>
          <a:p>
            <a:fld id="{F19303DE-3E45-4DD3-9505-92EF4803EF97}" type="slidenum">
              <a:rPr lang="en-US" smtClean="0"/>
              <a:t>17</a:t>
            </a:fld>
            <a:endParaRPr lang="en-US" dirty="0"/>
          </a:p>
        </p:txBody>
      </p:sp>
      <p:sp>
        <p:nvSpPr>
          <p:cNvPr id="6" name="Header Placeholder 5">
            <a:extLst>
              <a:ext uri="{FF2B5EF4-FFF2-40B4-BE49-F238E27FC236}">
                <a16:creationId xmlns:a16="http://schemas.microsoft.com/office/drawing/2014/main" id="{05863677-1AC2-4719-BB2C-02FFBAF9234F}"/>
              </a:ext>
            </a:extLst>
          </p:cNvPr>
          <p:cNvSpPr>
            <a:spLocks noGrp="1"/>
          </p:cNvSpPr>
          <p:nvPr>
            <p:ph type="hdr" sz="quarter" idx="12"/>
          </p:nvPr>
        </p:nvSpPr>
        <p:spPr/>
        <p:txBody>
          <a:bodyPr/>
          <a:lstStyle/>
          <a:p>
            <a:r>
              <a:rPr lang="en-US" dirty="0"/>
              <a:t>PRN Program: PICU</a:t>
            </a:r>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23227056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a:xfrm>
            <a:off x="447676" y="3762829"/>
            <a:ext cx="5875338" cy="4426857"/>
          </a:xfrm>
        </p:spPr>
        <p:txBody>
          <a:bodyPr/>
          <a:lstStyle/>
          <a:p>
            <a:pPr marL="53975" lvl="2" algn="l">
              <a:lnSpc>
                <a:spcPct val="120000"/>
              </a:lnSpc>
              <a:buNone/>
            </a:pPr>
            <a:r>
              <a:rPr lang="en-US" sz="1800" b="1" u="sng" dirty="0"/>
              <a:t>ASK</a:t>
            </a:r>
            <a:r>
              <a:rPr lang="en-US" sz="1800" b="1" u="none" dirty="0"/>
              <a:t>:</a:t>
            </a:r>
            <a:r>
              <a:rPr lang="en-US" sz="1800" b="1" u="sng" dirty="0"/>
              <a:t> </a:t>
            </a:r>
          </a:p>
          <a:p>
            <a:pPr marL="53975" lvl="2" algn="l">
              <a:lnSpc>
                <a:spcPct val="120000"/>
              </a:lnSpc>
              <a:buNone/>
            </a:pPr>
            <a:r>
              <a:rPr lang="en-US" sz="1800" dirty="0"/>
              <a:t>How do you balance clustering care to prevent patients’ from associating any care with pain? In other words, is the only touch the patient experiences always associated with the pain of turning, or suctioning, or even the squeeze of the blood pressure cuff? </a:t>
            </a:r>
          </a:p>
          <a:p>
            <a:pPr marL="0" indent="0">
              <a:lnSpc>
                <a:spcPct val="103000"/>
              </a:lnSpc>
              <a:spcAft>
                <a:spcPts val="300"/>
              </a:spcAft>
              <a:buNone/>
              <a:defRPr/>
            </a:pPr>
            <a:endParaRPr lang="en-US" sz="1800" dirty="0"/>
          </a:p>
          <a:p>
            <a:pPr marL="0" indent="0" algn="ctr">
              <a:lnSpc>
                <a:spcPct val="102000"/>
              </a:lnSpc>
              <a:spcBef>
                <a:spcPts val="0"/>
              </a:spcBef>
              <a:buNone/>
              <a:defRPr/>
            </a:pPr>
            <a:r>
              <a:rPr lang="en-US" sz="1800" b="1" i="1" dirty="0"/>
              <a:t>ONLY DISCUSS IF THERE IS REMAING CLASS TIME</a:t>
            </a:r>
          </a:p>
          <a:p>
            <a:pPr marL="0" indent="0" algn="ctr">
              <a:lnSpc>
                <a:spcPct val="102000"/>
              </a:lnSpc>
              <a:spcBef>
                <a:spcPts val="0"/>
              </a:spcBef>
              <a:buNone/>
              <a:defRPr/>
            </a:pPr>
            <a:endParaRPr lang="en-US" sz="1800" i="1" dirty="0"/>
          </a:p>
          <a:p>
            <a:pPr marL="0" indent="0" algn="ctr">
              <a:lnSpc>
                <a:spcPct val="102000"/>
              </a:lnSpc>
              <a:spcBef>
                <a:spcPts val="0"/>
              </a:spcBef>
              <a:buNone/>
              <a:defRPr/>
            </a:pPr>
            <a:r>
              <a:rPr lang="en-US" sz="1400" i="1" dirty="0"/>
              <a:t>Select participants willing to share their answers to this question.</a:t>
            </a:r>
          </a:p>
          <a:p>
            <a:pPr marL="0" indent="0" algn="ctr">
              <a:lnSpc>
                <a:spcPct val="102000"/>
              </a:lnSpc>
              <a:spcBef>
                <a:spcPts val="0"/>
              </a:spcBef>
              <a:buNone/>
              <a:defRPr/>
            </a:pPr>
            <a:endParaRPr lang="en-US" sz="1400" i="1" dirty="0"/>
          </a:p>
          <a:p>
            <a:pPr marL="0" indent="0" algn="ctr">
              <a:lnSpc>
                <a:spcPct val="102000"/>
              </a:lnSpc>
              <a:spcBef>
                <a:spcPts val="0"/>
              </a:spcBef>
              <a:buNone/>
              <a:defRPr/>
            </a:pPr>
            <a:r>
              <a:rPr lang="en-US" sz="1800" b="1" i="1" dirty="0"/>
              <a:t>[Limit discussion to 2 minutes]</a:t>
            </a:r>
            <a:r>
              <a:rPr lang="en-US" sz="1800" i="1" dirty="0"/>
              <a:t> </a:t>
            </a:r>
          </a:p>
          <a:p>
            <a:pPr marL="0" indent="0" algn="ctr">
              <a:lnSpc>
                <a:spcPct val="102000"/>
              </a:lnSpc>
              <a:spcBef>
                <a:spcPts val="0"/>
              </a:spcBef>
              <a:buNone/>
              <a:defRPr/>
            </a:pPr>
            <a:r>
              <a:rPr lang="en-US" sz="1400" i="1" dirty="0"/>
              <a:t> </a:t>
            </a:r>
          </a:p>
          <a:p>
            <a:pPr marL="109145" indent="-109145" defTabSz="873161">
              <a:spcBef>
                <a:spcPts val="286"/>
              </a:spcBef>
              <a:defRPr/>
            </a:pPr>
            <a:endParaRPr lang="en-US" sz="1100" dirty="0"/>
          </a:p>
          <a:p>
            <a:endParaRPr lang="en-US" sz="1100" dirty="0"/>
          </a:p>
        </p:txBody>
      </p:sp>
      <p:sp>
        <p:nvSpPr>
          <p:cNvPr id="4" name="Slide Number Placeholder 3"/>
          <p:cNvSpPr>
            <a:spLocks noGrp="1"/>
          </p:cNvSpPr>
          <p:nvPr>
            <p:ph type="sldNum" sz="quarter" idx="10"/>
          </p:nvPr>
        </p:nvSpPr>
        <p:spPr/>
        <p:txBody>
          <a:bodyPr/>
          <a:lstStyle/>
          <a:p>
            <a:fld id="{F19303DE-3E45-4DD3-9505-92EF4803EF97}" type="slidenum">
              <a:rPr lang="en-US" smtClean="0"/>
              <a:t>18</a:t>
            </a:fld>
            <a:endParaRPr lang="en-US" dirty="0"/>
          </a:p>
        </p:txBody>
      </p:sp>
      <p:sp>
        <p:nvSpPr>
          <p:cNvPr id="6" name="Header Placeholder 5">
            <a:extLst>
              <a:ext uri="{FF2B5EF4-FFF2-40B4-BE49-F238E27FC236}">
                <a16:creationId xmlns:a16="http://schemas.microsoft.com/office/drawing/2014/main" id="{73CE65F3-B22B-4676-9110-79F257D2C1AC}"/>
              </a:ext>
            </a:extLst>
          </p:cNvPr>
          <p:cNvSpPr>
            <a:spLocks noGrp="1"/>
          </p:cNvSpPr>
          <p:nvPr>
            <p:ph type="hdr" sz="quarter" idx="12"/>
          </p:nvPr>
        </p:nvSpPr>
        <p:spPr/>
        <p:txBody>
          <a:bodyPr/>
          <a:lstStyle/>
          <a:p>
            <a:r>
              <a:rPr lang="en-US" dirty="0"/>
              <a:t>PRN Program: PICU</a:t>
            </a:r>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151349439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3013" y="463550"/>
            <a:ext cx="3810000" cy="2859088"/>
          </a:xfrm>
        </p:spPr>
      </p:sp>
      <p:sp>
        <p:nvSpPr>
          <p:cNvPr id="3" name="Notes Placeholder 2"/>
          <p:cNvSpPr>
            <a:spLocks noGrp="1"/>
          </p:cNvSpPr>
          <p:nvPr>
            <p:ph type="body" idx="1"/>
          </p:nvPr>
        </p:nvSpPr>
        <p:spPr/>
        <p:txBody>
          <a:bodyPr/>
          <a:lstStyle/>
          <a:p>
            <a:pPr marL="0" indent="0">
              <a:buNone/>
              <a:defRPr/>
            </a:pPr>
            <a:r>
              <a:rPr lang="en-US" sz="1800" b="1" u="sng" dirty="0"/>
              <a:t>ASK</a:t>
            </a:r>
            <a:r>
              <a:rPr lang="en-US" sz="1800" b="1" dirty="0"/>
              <a:t>:  </a:t>
            </a:r>
            <a:r>
              <a:rPr lang="en-US" sz="1800" dirty="0"/>
              <a:t>Are there any questions?</a:t>
            </a:r>
          </a:p>
          <a:p>
            <a:pPr marL="0" indent="0">
              <a:buNone/>
              <a:defRPr/>
            </a:pPr>
            <a:endParaRPr lang="en-US" sz="1800" dirty="0"/>
          </a:p>
          <a:p>
            <a:pPr marL="0" lvl="1" indent="0" algn="ctr">
              <a:spcBef>
                <a:spcPts val="0"/>
              </a:spcBef>
              <a:buNone/>
            </a:pPr>
            <a:r>
              <a:rPr lang="en-US" sz="1800" b="1" i="1" cap="all" dirty="0"/>
              <a:t>[</a:t>
            </a:r>
            <a:r>
              <a:rPr lang="en-US" sz="1800" b="1" i="1" cap="all"/>
              <a:t>45 minute </a:t>
            </a:r>
            <a:r>
              <a:rPr lang="en-US" sz="1800" b="1" i="1" dirty="0"/>
              <a:t>SESSION COMPLETE]</a:t>
            </a:r>
          </a:p>
          <a:p>
            <a:pPr marL="0" indent="0">
              <a:buNone/>
            </a:pPr>
            <a:endParaRPr lang="en-US" sz="1100" dirty="0"/>
          </a:p>
          <a:p>
            <a:endParaRPr lang="en-US" sz="1100" dirty="0"/>
          </a:p>
        </p:txBody>
      </p:sp>
      <p:sp>
        <p:nvSpPr>
          <p:cNvPr id="4" name="Header Placeholder 3"/>
          <p:cNvSpPr>
            <a:spLocks noGrp="1"/>
          </p:cNvSpPr>
          <p:nvPr>
            <p:ph type="hdr" sz="quarter" idx="10"/>
          </p:nvPr>
        </p:nvSpPr>
        <p:spPr/>
        <p:txBody>
          <a:bodyPr/>
          <a:lstStyle/>
          <a:p>
            <a:r>
              <a:rPr lang="en-US" dirty="0"/>
              <a:t>PRN Program: PICU</a:t>
            </a:r>
          </a:p>
        </p:txBody>
      </p:sp>
      <p:sp>
        <p:nvSpPr>
          <p:cNvPr id="6" name="Slide Number Placeholder 5"/>
          <p:cNvSpPr>
            <a:spLocks noGrp="1"/>
          </p:cNvSpPr>
          <p:nvPr>
            <p:ph type="sldNum" sz="quarter" idx="12"/>
          </p:nvPr>
        </p:nvSpPr>
        <p:spPr/>
        <p:txBody>
          <a:bodyPr/>
          <a:lstStyle/>
          <a:p>
            <a:fld id="{F19303DE-3E45-4DD3-9505-92EF4803EF97}" type="slidenum">
              <a:rPr lang="en-US" smtClean="0"/>
              <a:t>19</a:t>
            </a:fld>
            <a:endParaRPr lang="en-US" dirty="0"/>
          </a:p>
        </p:txBody>
      </p:sp>
      <p:sp>
        <p:nvSpPr>
          <p:cNvPr id="7" name="Slide Number Placeholder 3"/>
          <p:cNvSpPr txBox="1">
            <a:spLocks/>
          </p:cNvSpPr>
          <p:nvPr/>
        </p:nvSpPr>
        <p:spPr>
          <a:xfrm>
            <a:off x="3856038" y="8746714"/>
            <a:ext cx="2971800" cy="480060"/>
          </a:xfrm>
          <a:prstGeom prst="rect">
            <a:avLst/>
          </a:prstGeom>
        </p:spPr>
        <p:txBody>
          <a:bodyPr vert="horz" lIns="96661" tIns="48331" rIns="96661" bIns="48331" rtlCol="0" anchor="b"/>
          <a:lstStyle>
            <a:defPPr>
              <a:defRPr lang="en-US"/>
            </a:defPPr>
            <a:lvl1pPr marL="0" algn="r" defTabSz="914400" rtl="0" eaLnBrk="1" latinLnBrk="0" hangingPunct="1">
              <a:defRPr sz="13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000" i="1" dirty="0"/>
              <a:t>© 2017 Manworren &amp; Lurie Children’s Hospital </a:t>
            </a:r>
          </a:p>
          <a:p>
            <a:pPr algn="l"/>
            <a:r>
              <a:rPr lang="en-US" sz="1000" i="1" dirty="0"/>
              <a:t>All rights reserved. Version 2019                    </a:t>
            </a:r>
            <a:endParaRPr lang="en-US" dirty="0"/>
          </a:p>
        </p:txBody>
      </p:sp>
    </p:spTree>
    <p:extLst>
      <p:ext uri="{BB962C8B-B14F-4D97-AF65-F5344CB8AC3E}">
        <p14:creationId xmlns:p14="http://schemas.microsoft.com/office/powerpoint/2010/main" val="8737659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Cover Pag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457200" y="358924"/>
            <a:ext cx="8229600" cy="2742289"/>
          </a:xfrm>
        </p:spPr>
        <p:txBody>
          <a:bodyPr/>
          <a:lstStyle>
            <a:lvl1pPr>
              <a:lnSpc>
                <a:spcPct val="90000"/>
              </a:lnSpc>
              <a:defRPr sz="6600" kern="100" cap="all" spc="-200" baseline="0">
                <a:solidFill>
                  <a:schemeClr val="bg1"/>
                </a:solidFill>
              </a:defRPr>
            </a:lvl1pPr>
          </a:lstStyle>
          <a:p>
            <a:r>
              <a:rPr lang="en-US" dirty="0"/>
              <a:t>add </a:t>
            </a:r>
            <a:r>
              <a:rPr lang="en-US" dirty="0" err="1"/>
              <a:t>slidedoc</a:t>
            </a:r>
            <a:r>
              <a:rPr lang="en-US" dirty="0"/>
              <a:t> title</a:t>
            </a:r>
          </a:p>
        </p:txBody>
      </p:sp>
      <p:sp>
        <p:nvSpPr>
          <p:cNvPr id="60" name="Text Placeholder 59"/>
          <p:cNvSpPr>
            <a:spLocks noGrp="1"/>
          </p:cNvSpPr>
          <p:nvPr>
            <p:ph type="body" sz="quarter" idx="10"/>
          </p:nvPr>
        </p:nvSpPr>
        <p:spPr>
          <a:xfrm>
            <a:off x="457200" y="3496727"/>
            <a:ext cx="1497013" cy="2512484"/>
          </a:xfrm>
        </p:spPr>
        <p:txBody>
          <a:bodyPr anchor="b"/>
          <a:lstStyle>
            <a:lvl1pPr>
              <a:lnSpc>
                <a:spcPct val="100000"/>
              </a:lnSpc>
              <a:defRPr sz="1300">
                <a:solidFill>
                  <a:schemeClr val="tx2"/>
                </a:solidFill>
              </a:defRPr>
            </a:lvl1pPr>
            <a:lvl2pPr>
              <a:defRPr b="1"/>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62" name="Straight Connector 61"/>
          <p:cNvCxnSpPr/>
          <p:nvPr userDrawn="1"/>
        </p:nvCxnSpPr>
        <p:spPr>
          <a:xfrm>
            <a:off x="457200" y="6178550"/>
            <a:ext cx="1497196"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pic>
        <p:nvPicPr>
          <p:cNvPr id="10" name="Picture 29" descr="Lurie_TM_White.png">
            <a:extLst>
              <a:ext uri="{FF2B5EF4-FFF2-40B4-BE49-F238E27FC236}">
                <a16:creationId xmlns:a16="http://schemas.microsoft.com/office/drawing/2014/main" id="{86B2F8BF-3B3F-4252-9C92-A136DBF507AA}"/>
              </a:ext>
            </a:extLst>
          </p:cNvPr>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6957624" y="4036223"/>
            <a:ext cx="2186376" cy="7315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a:extLst>
              <a:ext uri="{FF2B5EF4-FFF2-40B4-BE49-F238E27FC236}">
                <a16:creationId xmlns:a16="http://schemas.microsoft.com/office/drawing/2014/main" id="{BAB9FFE6-7F99-44A9-BC7F-3954B29FA433}"/>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146930" y="4785741"/>
            <a:ext cx="1381558" cy="753278"/>
          </a:xfrm>
          <a:prstGeom prst="rect">
            <a:avLst/>
          </a:prstGeom>
        </p:spPr>
      </p:pic>
      <p:sp>
        <p:nvSpPr>
          <p:cNvPr id="8" name="TextBox 7">
            <a:extLst>
              <a:ext uri="{FF2B5EF4-FFF2-40B4-BE49-F238E27FC236}">
                <a16:creationId xmlns:a16="http://schemas.microsoft.com/office/drawing/2014/main" id="{39F15D68-A918-4116-A5B7-57FF152F8002}"/>
              </a:ext>
            </a:extLst>
          </p:cNvPr>
          <p:cNvSpPr txBox="1"/>
          <p:nvPr userDrawn="1"/>
        </p:nvSpPr>
        <p:spPr>
          <a:xfrm>
            <a:off x="457200" y="6400800"/>
            <a:ext cx="7750840" cy="253916"/>
          </a:xfrm>
          <a:prstGeom prst="rect">
            <a:avLst/>
          </a:prstGeom>
          <a:noFill/>
        </p:spPr>
        <p:txBody>
          <a:bodyPr wrap="none" rtlCol="0">
            <a:spAutoFit/>
          </a:bodyPr>
          <a:lstStyle/>
          <a:p>
            <a:r>
              <a:rPr lang="en-US" sz="1050" dirty="0">
                <a:solidFill>
                  <a:schemeClr val="bg1"/>
                </a:solidFill>
              </a:rPr>
              <a:t>© 2019 Renee CB Manworren, PhD, APRN, FAAN and Ann &amp; Robert H. Lurie Children’s Hospital of Chicago. All rights reserved.</a:t>
            </a:r>
          </a:p>
        </p:txBody>
      </p:sp>
    </p:spTree>
    <p:extLst>
      <p:ext uri="{BB962C8B-B14F-4D97-AF65-F5344CB8AC3E}">
        <p14:creationId xmlns:p14="http://schemas.microsoft.com/office/powerpoint/2010/main" val="33686477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182052" cy="1228028"/>
          </a:xfrm>
        </p:spPr>
        <p:txBody>
          <a:bodyPr/>
          <a:lstStyle/>
          <a:p>
            <a:r>
              <a:rPr lang="en-US"/>
              <a:t>Click to edit Master title style</a:t>
            </a:r>
          </a:p>
        </p:txBody>
      </p:sp>
      <p:sp>
        <p:nvSpPr>
          <p:cNvPr id="34" name="Text Placeholder 33"/>
          <p:cNvSpPr>
            <a:spLocks noGrp="1"/>
          </p:cNvSpPr>
          <p:nvPr>
            <p:ph type="body" sz="quarter" idx="10" hasCustomPrompt="1"/>
          </p:nvPr>
        </p:nvSpPr>
        <p:spPr>
          <a:xfrm>
            <a:off x="457200"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37" name="Text Placeholder 36"/>
          <p:cNvSpPr>
            <a:spLocks noGrp="1"/>
          </p:cNvSpPr>
          <p:nvPr>
            <p:ph type="body" sz="quarter" idx="11"/>
          </p:nvPr>
        </p:nvSpPr>
        <p:spPr>
          <a:xfrm>
            <a:off x="3829050" y="685800"/>
            <a:ext cx="4857750" cy="12280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8" name="Text Placeholder 33"/>
          <p:cNvSpPr>
            <a:spLocks noGrp="1"/>
          </p:cNvSpPr>
          <p:nvPr>
            <p:ph type="body" sz="quarter" idx="12" hasCustomPrompt="1"/>
          </p:nvPr>
        </p:nvSpPr>
        <p:spPr>
          <a:xfrm>
            <a:off x="214034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0" name="Text Placeholder 33"/>
          <p:cNvSpPr>
            <a:spLocks noGrp="1"/>
          </p:cNvSpPr>
          <p:nvPr>
            <p:ph type="body" sz="quarter" idx="13" hasCustomPrompt="1"/>
          </p:nvPr>
        </p:nvSpPr>
        <p:spPr>
          <a:xfrm>
            <a:off x="3823494"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2" name="Text Placeholder 33"/>
          <p:cNvSpPr>
            <a:spLocks noGrp="1"/>
          </p:cNvSpPr>
          <p:nvPr>
            <p:ph type="body" sz="quarter" idx="14" hasCustomPrompt="1"/>
          </p:nvPr>
        </p:nvSpPr>
        <p:spPr>
          <a:xfrm>
            <a:off x="5506641"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44" name="Text Placeholder 33"/>
          <p:cNvSpPr>
            <a:spLocks noGrp="1"/>
          </p:cNvSpPr>
          <p:nvPr>
            <p:ph type="body" sz="quarter" idx="15" hasCustomPrompt="1"/>
          </p:nvPr>
        </p:nvSpPr>
        <p:spPr>
          <a:xfrm>
            <a:off x="7189787" y="2319870"/>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25" name="Text Placeholder 33"/>
          <p:cNvSpPr>
            <a:spLocks noGrp="1"/>
          </p:cNvSpPr>
          <p:nvPr>
            <p:ph type="body" sz="quarter" idx="21" hasCustomPrompt="1"/>
          </p:nvPr>
        </p:nvSpPr>
        <p:spPr>
          <a:xfrm>
            <a:off x="457200"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6" name="Text Placeholder 33"/>
          <p:cNvSpPr>
            <a:spLocks noGrp="1"/>
          </p:cNvSpPr>
          <p:nvPr>
            <p:ph type="body" sz="quarter" idx="22" hasCustomPrompt="1"/>
          </p:nvPr>
        </p:nvSpPr>
        <p:spPr>
          <a:xfrm>
            <a:off x="214034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7" name="Text Placeholder 33"/>
          <p:cNvSpPr>
            <a:spLocks noGrp="1"/>
          </p:cNvSpPr>
          <p:nvPr>
            <p:ph type="body" sz="quarter" idx="23" hasCustomPrompt="1"/>
          </p:nvPr>
        </p:nvSpPr>
        <p:spPr>
          <a:xfrm>
            <a:off x="3823494"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8" name="Text Placeholder 33"/>
          <p:cNvSpPr>
            <a:spLocks noGrp="1"/>
          </p:cNvSpPr>
          <p:nvPr>
            <p:ph type="body" sz="quarter" idx="24" hasCustomPrompt="1"/>
          </p:nvPr>
        </p:nvSpPr>
        <p:spPr>
          <a:xfrm>
            <a:off x="5506641"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29" name="Text Placeholder 33"/>
          <p:cNvSpPr>
            <a:spLocks noGrp="1"/>
          </p:cNvSpPr>
          <p:nvPr>
            <p:ph type="body" sz="quarter" idx="25" hasCustomPrompt="1"/>
          </p:nvPr>
        </p:nvSpPr>
        <p:spPr>
          <a:xfrm>
            <a:off x="7189787" y="2228136"/>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1" name="Text Placeholder 33"/>
          <p:cNvSpPr>
            <a:spLocks noGrp="1"/>
          </p:cNvSpPr>
          <p:nvPr>
            <p:ph type="body" sz="quarter" idx="31" hasCustomPrompt="1"/>
          </p:nvPr>
        </p:nvSpPr>
        <p:spPr>
          <a:xfrm>
            <a:off x="457200"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2" name="Text Placeholder 33"/>
          <p:cNvSpPr>
            <a:spLocks noGrp="1"/>
          </p:cNvSpPr>
          <p:nvPr>
            <p:ph type="body" sz="quarter" idx="32" hasCustomPrompt="1"/>
          </p:nvPr>
        </p:nvSpPr>
        <p:spPr>
          <a:xfrm>
            <a:off x="214034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3" name="Text Placeholder 33"/>
          <p:cNvSpPr>
            <a:spLocks noGrp="1"/>
          </p:cNvSpPr>
          <p:nvPr>
            <p:ph type="body" sz="quarter" idx="33" hasCustomPrompt="1"/>
          </p:nvPr>
        </p:nvSpPr>
        <p:spPr>
          <a:xfrm>
            <a:off x="3823494"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4" name="Text Placeholder 33"/>
          <p:cNvSpPr>
            <a:spLocks noGrp="1"/>
          </p:cNvSpPr>
          <p:nvPr>
            <p:ph type="body" sz="quarter" idx="34" hasCustomPrompt="1"/>
          </p:nvPr>
        </p:nvSpPr>
        <p:spPr>
          <a:xfrm>
            <a:off x="5506641"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5" name="Text Placeholder 33"/>
          <p:cNvSpPr>
            <a:spLocks noGrp="1"/>
          </p:cNvSpPr>
          <p:nvPr>
            <p:ph type="body" sz="quarter" idx="35" hasCustomPrompt="1"/>
          </p:nvPr>
        </p:nvSpPr>
        <p:spPr>
          <a:xfrm>
            <a:off x="7189787" y="4428069"/>
            <a:ext cx="1497013" cy="1083733"/>
          </a:xfrm>
        </p:spPr>
        <p:txBody>
          <a:bodyPr/>
          <a:lstStyle>
            <a:lvl1pPr>
              <a:buNone/>
              <a:defRPr sz="6600" b="1" i="0" spc="-300">
                <a:solidFill>
                  <a:schemeClr val="accent5"/>
                </a:solidFill>
                <a:latin typeface="+mj-lt"/>
              </a:defRPr>
            </a:lvl1pPr>
            <a:lvl2pPr>
              <a:buNone/>
              <a:defRPr/>
            </a:lvl2pPr>
            <a:lvl3pPr>
              <a:buNone/>
              <a:defRPr/>
            </a:lvl3pPr>
            <a:lvl4pPr marL="0" indent="0">
              <a:buNone/>
              <a:defRPr/>
            </a:lvl4pPr>
            <a:lvl5pPr marL="171450" indent="0">
              <a:buNone/>
              <a:defRPr/>
            </a:lvl5pPr>
          </a:lstStyle>
          <a:p>
            <a:pPr lvl="0"/>
            <a:r>
              <a:rPr lang="en-US" dirty="0"/>
              <a:t>##</a:t>
            </a:r>
          </a:p>
        </p:txBody>
      </p:sp>
      <p:sp>
        <p:nvSpPr>
          <p:cNvPr id="76" name="Text Placeholder 33"/>
          <p:cNvSpPr>
            <a:spLocks noGrp="1"/>
          </p:cNvSpPr>
          <p:nvPr>
            <p:ph type="body" sz="quarter" idx="36" hasCustomPrompt="1"/>
          </p:nvPr>
        </p:nvSpPr>
        <p:spPr>
          <a:xfrm>
            <a:off x="457200"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7" name="Text Placeholder 33"/>
          <p:cNvSpPr>
            <a:spLocks noGrp="1"/>
          </p:cNvSpPr>
          <p:nvPr>
            <p:ph type="body" sz="quarter" idx="37" hasCustomPrompt="1"/>
          </p:nvPr>
        </p:nvSpPr>
        <p:spPr>
          <a:xfrm>
            <a:off x="214034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8" name="Text Placeholder 33"/>
          <p:cNvSpPr>
            <a:spLocks noGrp="1"/>
          </p:cNvSpPr>
          <p:nvPr>
            <p:ph type="body" sz="quarter" idx="38" hasCustomPrompt="1"/>
          </p:nvPr>
        </p:nvSpPr>
        <p:spPr>
          <a:xfrm>
            <a:off x="3823494"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79" name="Text Placeholder 33"/>
          <p:cNvSpPr>
            <a:spLocks noGrp="1"/>
          </p:cNvSpPr>
          <p:nvPr>
            <p:ph type="body" sz="quarter" idx="39" hasCustomPrompt="1"/>
          </p:nvPr>
        </p:nvSpPr>
        <p:spPr>
          <a:xfrm>
            <a:off x="5506641"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
        <p:nvSpPr>
          <p:cNvPr id="80" name="Text Placeholder 33"/>
          <p:cNvSpPr>
            <a:spLocks noGrp="1"/>
          </p:cNvSpPr>
          <p:nvPr>
            <p:ph type="body" sz="quarter" idx="40" hasCustomPrompt="1"/>
          </p:nvPr>
        </p:nvSpPr>
        <p:spPr>
          <a:xfrm>
            <a:off x="7189787" y="4336335"/>
            <a:ext cx="1497013" cy="295466"/>
          </a:xfrm>
        </p:spPr>
        <p:txBody>
          <a:bodyPr anchor="b">
            <a:noAutofit/>
          </a:bodyPr>
          <a:lstStyle>
            <a:lvl1pPr>
              <a:buNone/>
              <a:defRPr sz="1600" b="0" i="1" spc="0">
                <a:solidFill>
                  <a:schemeClr val="bg2"/>
                </a:solidFill>
                <a:latin typeface="Corbel" panose="020B0503020204020204" pitchFamily="34" charset="0"/>
              </a:defRPr>
            </a:lvl1pPr>
            <a:lvl2pPr>
              <a:buNone/>
              <a:defRPr/>
            </a:lvl2pPr>
            <a:lvl3pPr>
              <a:buNone/>
              <a:defRPr/>
            </a:lvl3pPr>
            <a:lvl4pPr marL="0" indent="0">
              <a:buNone/>
              <a:defRPr/>
            </a:lvl4pPr>
            <a:lvl5pPr marL="171450" indent="0">
              <a:buNone/>
              <a:defRPr/>
            </a:lvl5pPr>
          </a:lstStyle>
          <a:p>
            <a:pPr lvl="0"/>
            <a:r>
              <a:rPr lang="en-US" dirty="0"/>
              <a:t>Insert</a:t>
            </a:r>
          </a:p>
        </p:txBody>
      </p:sp>
    </p:spTree>
    <p:extLst>
      <p:ext uri="{BB962C8B-B14F-4D97-AF65-F5344CB8AC3E}">
        <p14:creationId xmlns:p14="http://schemas.microsoft.com/office/powerpoint/2010/main" val="14197730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332337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Placeholder 2"/>
          <p:cNvSpPr>
            <a:spLocks noGrp="1"/>
          </p:cNvSpPr>
          <p:nvPr>
            <p:ph idx="13"/>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9280623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3429000"/>
            <a:ext cx="485921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37757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3827585" y="685800"/>
            <a:ext cx="2321755"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6" name="Content Placeholder 2"/>
          <p:cNvSpPr>
            <a:spLocks noGrp="1"/>
          </p:cNvSpPr>
          <p:nvPr>
            <p:ph idx="10"/>
          </p:nvPr>
        </p:nvSpPr>
        <p:spPr>
          <a:xfrm>
            <a:off x="6353908" y="685800"/>
            <a:ext cx="2332892" cy="54927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74922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9"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8119324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 Half">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14" name="Content Placeholder 2"/>
          <p:cNvSpPr>
            <a:spLocks noGrp="1"/>
          </p:cNvSpPr>
          <p:nvPr>
            <p:ph idx="1"/>
          </p:nvPr>
        </p:nvSpPr>
        <p:spPr>
          <a:xfrm>
            <a:off x="3827585"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2"/>
          <p:cNvSpPr>
            <a:spLocks noGrp="1"/>
          </p:cNvSpPr>
          <p:nvPr>
            <p:ph idx="10"/>
          </p:nvPr>
        </p:nvSpPr>
        <p:spPr>
          <a:xfrm>
            <a:off x="6353908" y="3429000"/>
            <a:ext cx="2332892"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2"/>
          <p:cNvSpPr>
            <a:spLocks noGrp="1"/>
          </p:cNvSpPr>
          <p:nvPr>
            <p:ph idx="11"/>
          </p:nvPr>
        </p:nvSpPr>
        <p:spPr>
          <a:xfrm>
            <a:off x="1301262" y="3429000"/>
            <a:ext cx="2321755" cy="27495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3279244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7489032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Chapter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3848100"/>
            <a:ext cx="4229100" cy="2543773"/>
          </a:xfrm>
        </p:spPr>
        <p:txBody>
          <a:bodyPr>
            <a:spAutoFit/>
          </a:bodyPr>
          <a:lstStyle>
            <a:lvl1pPr>
              <a:defRPr sz="5800" kern="100" spc="-200" baseline="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07210637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Grid">
    <p:spTree>
      <p:nvGrpSpPr>
        <p:cNvPr id="1" name=""/>
        <p:cNvGrpSpPr/>
        <p:nvPr/>
      </p:nvGrpSpPr>
      <p:grpSpPr>
        <a:xfrm>
          <a:off x="0" y="0"/>
          <a:ext cx="0" cy="0"/>
          <a:chOff x="0" y="0"/>
          <a:chExt cx="0" cy="0"/>
        </a:xfrm>
      </p:grpSpPr>
      <p:grpSp>
        <p:nvGrpSpPr>
          <p:cNvPr id="4" name="Group 3"/>
          <p:cNvGrpSpPr/>
          <p:nvPr userDrawn="1"/>
        </p:nvGrpSpPr>
        <p:grpSpPr>
          <a:xfrm>
            <a:off x="0" y="0"/>
            <a:ext cx="9144000" cy="6858000"/>
            <a:chOff x="0" y="0"/>
            <a:chExt cx="9144000" cy="6858000"/>
          </a:xfrm>
        </p:grpSpPr>
        <p:cxnSp>
          <p:nvCxnSpPr>
            <p:cNvPr id="49" name="Straight Connector 48"/>
            <p:cNvCxnSpPr/>
            <p:nvPr userDrawn="1"/>
          </p:nvCxnSpPr>
          <p:spPr>
            <a:xfrm>
              <a:off x="4572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userDrawn="1"/>
          </p:nvCxnSpPr>
          <p:spPr>
            <a:xfrm>
              <a:off x="868680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userDrawn="1"/>
          </p:nvCxnSpPr>
          <p:spPr>
            <a:xfrm>
              <a:off x="111372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userDrawn="1"/>
          </p:nvCxnSpPr>
          <p:spPr>
            <a:xfrm>
              <a:off x="130062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userDrawn="1"/>
          </p:nvCxnSpPr>
          <p:spPr>
            <a:xfrm>
              <a:off x="195439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userDrawn="1"/>
          </p:nvCxnSpPr>
          <p:spPr>
            <a:xfrm>
              <a:off x="214305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userDrawn="1"/>
          </p:nvCxnSpPr>
          <p:spPr>
            <a:xfrm>
              <a:off x="279682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userDrawn="1"/>
          </p:nvCxnSpPr>
          <p:spPr>
            <a:xfrm>
              <a:off x="2990753"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userDrawn="1"/>
          </p:nvCxnSpPr>
          <p:spPr>
            <a:xfrm>
              <a:off x="363925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userDrawn="1"/>
          </p:nvCxnSpPr>
          <p:spPr>
            <a:xfrm>
              <a:off x="382907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userDrawn="1"/>
          </p:nvCxnSpPr>
          <p:spPr>
            <a:xfrm>
              <a:off x="44787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467033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userDrawn="1"/>
          </p:nvCxnSpPr>
          <p:spPr>
            <a:xfrm>
              <a:off x="532410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userDrawn="1"/>
          </p:nvCxnSpPr>
          <p:spPr>
            <a:xfrm>
              <a:off x="551276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userDrawn="1"/>
          </p:nvCxnSpPr>
          <p:spPr>
            <a:xfrm>
              <a:off x="6166536"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userDrawn="1"/>
          </p:nvCxnSpPr>
          <p:spPr>
            <a:xfrm>
              <a:off x="6355190"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userDrawn="1"/>
          </p:nvCxnSpPr>
          <p:spPr>
            <a:xfrm>
              <a:off x="7008964"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userDrawn="1"/>
          </p:nvCxnSpPr>
          <p:spPr>
            <a:xfrm>
              <a:off x="7197618"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userDrawn="1"/>
          </p:nvCxnSpPr>
          <p:spPr>
            <a:xfrm>
              <a:off x="7851392"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userDrawn="1"/>
          </p:nvCxnSpPr>
          <p:spPr>
            <a:xfrm>
              <a:off x="8040049" y="0"/>
              <a:ext cx="0" cy="685800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userDrawn="1"/>
          </p:nvCxnSpPr>
          <p:spPr>
            <a:xfrm>
              <a:off x="0" y="4572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userDrawn="1"/>
          </p:nvCxnSpPr>
          <p:spPr>
            <a:xfrm>
              <a:off x="0" y="6858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userDrawn="1"/>
          </p:nvCxnSpPr>
          <p:spPr>
            <a:xfrm>
              <a:off x="0" y="61785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userDrawn="1"/>
          </p:nvCxnSpPr>
          <p:spPr>
            <a:xfrm>
              <a:off x="0" y="640715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userDrawn="1"/>
          </p:nvCxnSpPr>
          <p:spPr>
            <a:xfrm flipH="1">
              <a:off x="0" y="3429000"/>
              <a:ext cx="9144000" cy="0"/>
            </a:xfrm>
            <a:prstGeom prst="line">
              <a:avLst/>
            </a:prstGeom>
            <a:ln>
              <a:solidFill>
                <a:srgbClr val="FF0066"/>
              </a:solidFill>
              <a:prstDash val="sys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6492154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gue">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5" name="TextBox 24"/>
          <p:cNvSpPr txBox="1"/>
          <p:nvPr userDrawn="1"/>
        </p:nvSpPr>
        <p:spPr>
          <a:xfrm>
            <a:off x="-952500" y="2959100"/>
            <a:ext cx="65" cy="332399"/>
          </a:xfrm>
          <a:prstGeom prst="rect">
            <a:avLst/>
          </a:prstGeom>
          <a:noFill/>
        </p:spPr>
        <p:txBody>
          <a:bodyPr wrap="none" lIns="0" tIns="0" rIns="0" bIns="0" rtlCol="0">
            <a:spAutoFit/>
          </a:bodyPr>
          <a:lstStyle/>
          <a:p>
            <a:pPr>
              <a:lnSpc>
                <a:spcPct val="120000"/>
              </a:lnSpc>
            </a:pPr>
            <a:endParaRPr lang="en-US" dirty="0">
              <a:solidFill>
                <a:schemeClr val="tx2"/>
              </a:solidFill>
            </a:endParaRPr>
          </a:p>
        </p:txBody>
      </p:sp>
      <p:sp>
        <p:nvSpPr>
          <p:cNvPr id="37" name="Text Placeholder 31"/>
          <p:cNvSpPr>
            <a:spLocks noGrp="1"/>
          </p:cNvSpPr>
          <p:nvPr>
            <p:ph type="body" sz="quarter" idx="10"/>
          </p:nvPr>
        </p:nvSpPr>
        <p:spPr>
          <a:xfrm>
            <a:off x="475488" y="3157834"/>
            <a:ext cx="2810136" cy="2746756"/>
          </a:xfrm>
        </p:spPr>
        <p:txBody>
          <a:bodyPr/>
          <a:lstStyle>
            <a:lvl1pPr marL="0" indent="0">
              <a:spcBef>
                <a:spcPts val="0"/>
              </a:spcBef>
              <a:spcAft>
                <a:spcPts val="0"/>
              </a:spcAft>
              <a:defRPr lang="en-US" sz="1700" dirty="0" smtClean="0">
                <a:solidFill>
                  <a:schemeClr val="accent1"/>
                </a:solidFill>
                <a:latin typeface="Franklin Gothic Demi Cond" panose="020B0706030402020204" pitchFamily="34" charset="0"/>
              </a:defRPr>
            </a:lvl1pPr>
            <a:lvl2pPr marL="0" indent="0">
              <a:lnSpc>
                <a:spcPct val="110000"/>
              </a:lnSpc>
              <a:spcBef>
                <a:spcPts val="0"/>
              </a:spcBef>
              <a:spcAft>
                <a:spcPts val="0"/>
              </a:spcAft>
              <a:buFont typeface="Arial" panose="020B0604020202020204" pitchFamily="34" charset="0"/>
              <a:buChar char="​"/>
              <a:defRPr sz="1500">
                <a:solidFill>
                  <a:schemeClr val="tx2"/>
                </a:solidFill>
              </a:defRPr>
            </a:lvl2pPr>
            <a:lvl3pPr marL="0" indent="0">
              <a:lnSpc>
                <a:spcPct val="110000"/>
              </a:lnSpc>
              <a:spcBef>
                <a:spcPts val="0"/>
              </a:spcBef>
              <a:spcAft>
                <a:spcPts val="0"/>
              </a:spcAft>
              <a:buFont typeface="Arial" panose="020B0604020202020204" pitchFamily="34" charset="0"/>
              <a:buChar char="​"/>
              <a:defRPr sz="1500">
                <a:solidFill>
                  <a:schemeClr val="tx2"/>
                </a:solidFill>
              </a:defRPr>
            </a:lvl3pPr>
            <a:lvl4pPr marL="0" indent="0">
              <a:lnSpc>
                <a:spcPct val="110000"/>
              </a:lnSpc>
              <a:spcBef>
                <a:spcPts val="0"/>
              </a:spcBef>
              <a:spcAft>
                <a:spcPts val="0"/>
              </a:spcAft>
              <a:buFont typeface="Arial" panose="020B0604020202020204" pitchFamily="34" charset="0"/>
              <a:buChar char="​"/>
              <a:defRPr sz="1500">
                <a:solidFill>
                  <a:schemeClr val="tx2"/>
                </a:solidFill>
              </a:defRPr>
            </a:lvl4pPr>
            <a:lvl5pPr marL="0" indent="0">
              <a:lnSpc>
                <a:spcPct val="110000"/>
              </a:lnSpc>
              <a:spcBef>
                <a:spcPts val="0"/>
              </a:spcBef>
              <a:spcAft>
                <a:spcPts val="0"/>
              </a:spcAft>
              <a:buFont typeface="Arial" panose="020B0604020202020204" pitchFamily="34" charset="0"/>
              <a:buChar char="​"/>
              <a:defRPr sz="1500">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1" hasCustomPrompt="1"/>
          </p:nvPr>
        </p:nvSpPr>
        <p:spPr>
          <a:xfrm>
            <a:off x="4075029" y="3058097"/>
            <a:ext cx="4587802" cy="2946231"/>
          </a:xfrm>
        </p:spPr>
        <p:txBody>
          <a:bodyPr/>
          <a:lstStyle>
            <a:lvl1pPr marL="0" algn="r" defTabSz="914400" rtl="0" eaLnBrk="1" latinLnBrk="0" hangingPunct="1">
              <a:lnSpc>
                <a:spcPct val="70000"/>
              </a:lnSpc>
              <a:buNone/>
              <a:defRPr lang="en-US" sz="8000" i="0" kern="1200" dirty="0" smtClean="0">
                <a:solidFill>
                  <a:schemeClr val="tx2"/>
                </a:solidFill>
                <a:latin typeface="+mn-lt"/>
                <a:ea typeface="+mn-ea"/>
                <a:cs typeface="+mn-cs"/>
              </a:defRPr>
            </a:lvl1pPr>
            <a:lvl2pPr algn="r">
              <a:defRPr/>
            </a:lvl2pPr>
            <a:lvl3pPr algn="r">
              <a:defRPr/>
            </a:lvl3pPr>
            <a:lvl4pPr algn="r">
              <a:defRPr/>
            </a:lvl4pPr>
            <a:lvl5pPr algn="r">
              <a:defRPr/>
            </a:lvl5pPr>
          </a:lstStyle>
          <a:p>
            <a:pPr lvl="0"/>
            <a:r>
              <a:rPr lang="en-US" dirty="0"/>
              <a:t>Edit text</a:t>
            </a:r>
          </a:p>
        </p:txBody>
      </p:sp>
      <p:cxnSp>
        <p:nvCxnSpPr>
          <p:cNvPr id="6" name="Straight Connector 5"/>
          <p:cNvCxnSpPr/>
          <p:nvPr userDrawn="1"/>
        </p:nvCxnSpPr>
        <p:spPr>
          <a:xfrm>
            <a:off x="3760403" y="3090633"/>
            <a:ext cx="0" cy="2881159"/>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75882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685800"/>
            <a:ext cx="3182052" cy="1228028"/>
          </a:xfrm>
          <a:prstGeom prst="rect">
            <a:avLst/>
          </a:prstGeom>
        </p:spPr>
        <p:txBody>
          <a:bodyPr vert="horz" wrap="square" lIns="0" tIns="0" rIns="0" bIns="0" rtlCol="0" anchor="t">
            <a:noAutofit/>
          </a:bodyPr>
          <a:lstStyle/>
          <a:p>
            <a:r>
              <a:rPr lang="en-US" dirty="0"/>
              <a:t>All Click To Edit Master Title </a:t>
            </a:r>
            <a:br>
              <a:rPr lang="en-US" dirty="0"/>
            </a:br>
            <a:r>
              <a:rPr lang="en-US" dirty="0"/>
              <a:t>Style</a:t>
            </a:r>
          </a:p>
        </p:txBody>
      </p:sp>
      <p:sp>
        <p:nvSpPr>
          <p:cNvPr id="3" name="Text Placeholder 2"/>
          <p:cNvSpPr>
            <a:spLocks noGrp="1"/>
          </p:cNvSpPr>
          <p:nvPr>
            <p:ph type="body" idx="1"/>
          </p:nvPr>
        </p:nvSpPr>
        <p:spPr>
          <a:xfrm>
            <a:off x="3829078" y="685800"/>
            <a:ext cx="4857722" cy="5492750"/>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7"/>
            <a:r>
              <a:rPr lang="en-US" dirty="0"/>
              <a:t>More</a:t>
            </a:r>
          </a:p>
          <a:p>
            <a:pPr lvl="8"/>
            <a:r>
              <a:rPr lang="en-US" dirty="0"/>
              <a:t>More</a:t>
            </a:r>
          </a:p>
        </p:txBody>
      </p:sp>
      <p:cxnSp>
        <p:nvCxnSpPr>
          <p:cNvPr id="69" name="Straight Connector 68"/>
          <p:cNvCxnSpPr/>
          <p:nvPr userDrawn="1"/>
        </p:nvCxnSpPr>
        <p:spPr>
          <a:xfrm>
            <a:off x="457200" y="460057"/>
            <a:ext cx="318205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userDrawn="1"/>
        </p:nvCxnSpPr>
        <p:spPr>
          <a:xfrm>
            <a:off x="3829078" y="460057"/>
            <a:ext cx="4857722" cy="0"/>
          </a:xfrm>
          <a:prstGeom prst="line">
            <a:avLst/>
          </a:prstGeom>
          <a:ln w="12700">
            <a:solidFill>
              <a:schemeClr val="tx2"/>
            </a:solidFill>
            <a:bevel/>
          </a:ln>
        </p:spPr>
        <p:style>
          <a:lnRef idx="1">
            <a:schemeClr val="accent1"/>
          </a:lnRef>
          <a:fillRef idx="0">
            <a:schemeClr val="accent1"/>
          </a:fillRef>
          <a:effectRef idx="0">
            <a:schemeClr val="accent1"/>
          </a:effectRef>
          <a:fontRef idx="minor">
            <a:schemeClr val="tx1"/>
          </a:fontRef>
        </p:style>
      </p:cxnSp>
      <p:sp>
        <p:nvSpPr>
          <p:cNvPr id="76" name="TextBox 75"/>
          <p:cNvSpPr txBox="1"/>
          <p:nvPr userDrawn="1"/>
        </p:nvSpPr>
        <p:spPr>
          <a:xfrm>
            <a:off x="8561766" y="6397715"/>
            <a:ext cx="125034" cy="123111"/>
          </a:xfrm>
          <a:prstGeom prst="rect">
            <a:avLst/>
          </a:prstGeom>
          <a:noFill/>
        </p:spPr>
        <p:txBody>
          <a:bodyPr wrap="none" lIns="0" tIns="0" rIns="0" bIns="0" rtlCol="0">
            <a:spAutoFit/>
          </a:bodyPr>
          <a:lstStyle/>
          <a:p>
            <a:pPr algn="r"/>
            <a:fld id="{2385CB4A-7E96-44CA-B116-B71B544B697D}" type="slidenum">
              <a:rPr lang="en-US" sz="800" smtClean="0">
                <a:solidFill>
                  <a:schemeClr val="bg2"/>
                </a:solidFill>
              </a:rPr>
              <a:pPr algn="r"/>
              <a:t>‹#›</a:t>
            </a:fld>
            <a:endParaRPr lang="en-US" sz="800" dirty="0">
              <a:solidFill>
                <a:schemeClr val="bg2"/>
              </a:solidFill>
            </a:endParaRPr>
          </a:p>
        </p:txBody>
      </p:sp>
      <p:sp>
        <p:nvSpPr>
          <p:cNvPr id="117" name="TextBox 116"/>
          <p:cNvSpPr txBox="1"/>
          <p:nvPr userDrawn="1"/>
        </p:nvSpPr>
        <p:spPr>
          <a:xfrm>
            <a:off x="8331889" y="6397715"/>
            <a:ext cx="24045" cy="123111"/>
          </a:xfrm>
          <a:prstGeom prst="rect">
            <a:avLst/>
          </a:prstGeom>
          <a:noFill/>
        </p:spPr>
        <p:txBody>
          <a:bodyPr wrap="none" lIns="0" tIns="0" rIns="0" bIns="0" rtlCol="0">
            <a:spAutoFit/>
          </a:bodyPr>
          <a:lstStyle/>
          <a:p>
            <a:pPr algn="r"/>
            <a:r>
              <a:rPr lang="en-US" sz="800" dirty="0">
                <a:solidFill>
                  <a:schemeClr val="bg2"/>
                </a:solidFill>
              </a:rPr>
              <a:t>|</a:t>
            </a:r>
          </a:p>
        </p:txBody>
      </p:sp>
    </p:spTree>
    <p:extLst>
      <p:ext uri="{BB962C8B-B14F-4D97-AF65-F5344CB8AC3E}">
        <p14:creationId xmlns:p14="http://schemas.microsoft.com/office/powerpoint/2010/main" val="3728137087"/>
      </p:ext>
    </p:extLst>
  </p:cSld>
  <p:clrMap bg1="lt1" tx1="dk1" bg2="lt2" tx2="dk2" accent1="accent1" accent2="accent2" accent3="accent3" accent4="accent4" accent5="accent5" accent6="accent6" hlink="hlink" folHlink="folHlink"/>
  <p:sldLayoutIdLst>
    <p:sldLayoutId id="2147483649" r:id="rId1"/>
    <p:sldLayoutId id="2147483662" r:id="rId2"/>
    <p:sldLayoutId id="2147483663" r:id="rId3"/>
    <p:sldLayoutId id="2147483656" r:id="rId4"/>
    <p:sldLayoutId id="2147483658" r:id="rId5"/>
    <p:sldLayoutId id="2147483650" r:id="rId6"/>
    <p:sldLayoutId id="2147483657" r:id="rId7"/>
    <p:sldLayoutId id="2147483659" r:id="rId8"/>
    <p:sldLayoutId id="2147483654" r:id="rId9"/>
    <p:sldLayoutId id="2147483660" r:id="rId10"/>
    <p:sldLayoutId id="2147483655" r:id="rId11"/>
    <p:sldLayoutId id="2147483664" r:id="rId12"/>
  </p:sldLayoutIdLst>
  <p:txStyles>
    <p:titleStyle>
      <a:lvl1pPr algn="l" defTabSz="914400" rtl="0" eaLnBrk="1" latinLnBrk="0" hangingPunct="1">
        <a:lnSpc>
          <a:spcPct val="95000"/>
        </a:lnSpc>
        <a:spcBef>
          <a:spcPct val="0"/>
        </a:spcBef>
        <a:buNone/>
        <a:defRPr sz="2800" b="1" kern="1200" spc="-150">
          <a:solidFill>
            <a:schemeClr val="tx2"/>
          </a:solidFill>
          <a:latin typeface="+mj-lt"/>
          <a:ea typeface="+mj-ea"/>
          <a:cs typeface="+mj-cs"/>
        </a:defRPr>
      </a:lvl1pPr>
    </p:titleStyle>
    <p:body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8.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9.xml"/><Relationship Id="rId1" Type="http://schemas.openxmlformats.org/officeDocument/2006/relationships/slideLayout" Target="../slideLayouts/slideLayout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457199" y="358924"/>
            <a:ext cx="8413846" cy="2742289"/>
          </a:xfrm>
        </p:spPr>
        <p:txBody>
          <a:bodyPr/>
          <a:lstStyle/>
          <a:p>
            <a:r>
              <a:rPr lang="en-US" sz="6000" dirty="0"/>
              <a:t>Pain Management in the Pediatric Intensive Care Unit </a:t>
            </a:r>
            <a:r>
              <a:rPr lang="en-US" sz="4400" dirty="0"/>
              <a:t>(PICU)</a:t>
            </a:r>
          </a:p>
        </p:txBody>
      </p:sp>
      <p:sp>
        <p:nvSpPr>
          <p:cNvPr id="3" name="Text Placeholder 2"/>
          <p:cNvSpPr>
            <a:spLocks noGrp="1"/>
          </p:cNvSpPr>
          <p:nvPr>
            <p:ph type="body" sz="quarter" idx="10"/>
          </p:nvPr>
        </p:nvSpPr>
        <p:spPr/>
        <p:txBody>
          <a:bodyPr/>
          <a:lstStyle/>
          <a:p>
            <a:r>
              <a:rPr lang="en-US" sz="1400" dirty="0"/>
              <a:t>Pediatric </a:t>
            </a:r>
            <a:r>
              <a:rPr lang="en-US" sz="1400"/>
              <a:t>Pain PRN Curriculum</a:t>
            </a:r>
            <a:endParaRPr lang="en-US" sz="1400" dirty="0"/>
          </a:p>
          <a:p>
            <a:endParaRPr lang="en-US" dirty="0"/>
          </a:p>
        </p:txBody>
      </p:sp>
      <p:sp>
        <p:nvSpPr>
          <p:cNvPr id="4" name="TextBox 3">
            <a:extLst>
              <a:ext uri="{FF2B5EF4-FFF2-40B4-BE49-F238E27FC236}">
                <a16:creationId xmlns:a16="http://schemas.microsoft.com/office/drawing/2014/main" id="{22EF0E2C-250D-AAB0-EE8C-E835BAA04185}"/>
              </a:ext>
              <a:ext uri="{C183D7F6-B498-43B3-948B-1728B52AA6E4}">
                <adec:decorative xmlns:adec="http://schemas.microsoft.com/office/drawing/2017/decorative" val="1"/>
              </a:ext>
            </a:extLst>
          </p:cNvPr>
          <p:cNvSpPr txBox="1"/>
          <p:nvPr/>
        </p:nvSpPr>
        <p:spPr>
          <a:xfrm>
            <a:off x="6935190" y="3954483"/>
            <a:ext cx="2208810" cy="2196935"/>
          </a:xfrm>
          <a:prstGeom prst="rect">
            <a:avLst/>
          </a:prstGeom>
          <a:solidFill>
            <a:srgbClr val="36D1F0"/>
          </a:solidFill>
        </p:spPr>
        <p:txBody>
          <a:bodyPr wrap="square" rtlCol="0">
            <a:spAutoFit/>
          </a:bodyPr>
          <a:lstStyle/>
          <a:p>
            <a:endParaRPr lang="en-US" dirty="0"/>
          </a:p>
        </p:txBody>
      </p:sp>
      <p:pic>
        <p:nvPicPr>
          <p:cNvPr id="2" name="Picture 1">
            <a:extLst>
              <a:ext uri="{FF2B5EF4-FFF2-40B4-BE49-F238E27FC236}">
                <a16:creationId xmlns:a16="http://schemas.microsoft.com/office/drawing/2014/main" id="{552526EE-991A-060E-9B2F-DEBDCC9D7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39744" y="4713536"/>
            <a:ext cx="2008262" cy="1089058"/>
          </a:xfrm>
          <a:prstGeom prst="rect">
            <a:avLst/>
          </a:prstGeom>
        </p:spPr>
      </p:pic>
    </p:spTree>
    <p:extLst>
      <p:ext uri="{BB962C8B-B14F-4D97-AF65-F5344CB8AC3E}">
        <p14:creationId xmlns:p14="http://schemas.microsoft.com/office/powerpoint/2010/main" val="2781543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0734872-583A-4A47-A4BF-02E80BEEF6BC}"/>
              </a:ext>
            </a:extLst>
          </p:cNvPr>
          <p:cNvSpPr>
            <a:spLocks noGrp="1"/>
          </p:cNvSpPr>
          <p:nvPr>
            <p:ph type="title"/>
          </p:nvPr>
        </p:nvSpPr>
        <p:spPr>
          <a:xfrm>
            <a:off x="457200" y="685800"/>
            <a:ext cx="2998381" cy="1228028"/>
          </a:xfrm>
        </p:spPr>
        <p:txBody>
          <a:bodyPr/>
          <a:lstStyle/>
          <a:p>
            <a:r>
              <a:rPr lang="en-US" dirty="0"/>
              <a:t>Prevalence of pain in PICUs</a:t>
            </a:r>
          </a:p>
        </p:txBody>
      </p:sp>
      <p:pic>
        <p:nvPicPr>
          <p:cNvPr id="6" name="Picture 2" descr="Image result for icon for pain">
            <a:extLst>
              <a:ext uri="{FF2B5EF4-FFF2-40B4-BE49-F238E27FC236}">
                <a16:creationId xmlns:a16="http://schemas.microsoft.com/office/drawing/2014/main" id="{09B5B5D9-54D2-4669-A165-0DA95632E78D}"/>
              </a:ext>
            </a:extLst>
          </p:cNvPr>
          <p:cNvPicPr>
            <a:picLocks noChangeAspect="1" noChangeArrowheads="1"/>
          </p:cNvPicPr>
          <p:nvPr/>
        </p:nvPicPr>
        <p:blipFill>
          <a:blip r:embed="rId3" cstate="print">
            <a:duotone>
              <a:schemeClr val="accent2">
                <a:shade val="45000"/>
                <a:satMod val="135000"/>
              </a:schemeClr>
              <a:prstClr val="white"/>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rcRect/>
          <a:stretch>
            <a:fillRect/>
          </a:stretch>
        </p:blipFill>
        <p:spPr bwMode="auto">
          <a:xfrm>
            <a:off x="1803402" y="1603375"/>
            <a:ext cx="1828800" cy="18288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BC282CB8-0202-4770-BB5D-E07976A4507D}"/>
              </a:ext>
            </a:extLst>
          </p:cNvPr>
          <p:cNvSpPr>
            <a:spLocks noGrp="1"/>
          </p:cNvSpPr>
          <p:nvPr>
            <p:ph idx="1"/>
          </p:nvPr>
        </p:nvSpPr>
        <p:spPr/>
        <p:txBody>
          <a:bodyPr/>
          <a:lstStyle/>
          <a:p>
            <a:r>
              <a:rPr lang="en-US" sz="2000" dirty="0"/>
              <a:t>Most patients in the PICU experience pain</a:t>
            </a:r>
          </a:p>
          <a:p>
            <a:pPr lvl="4"/>
            <a:r>
              <a:rPr lang="en-US" sz="2000" dirty="0"/>
              <a:t>Past prevalence studies suggest that </a:t>
            </a:r>
            <a:r>
              <a:rPr lang="en-US" sz="2000" b="1" i="1" dirty="0"/>
              <a:t>nearly half </a:t>
            </a:r>
            <a:r>
              <a:rPr lang="en-US" sz="2000" dirty="0"/>
              <a:t>of the children in PICUs experience pain on a given day.</a:t>
            </a:r>
          </a:p>
          <a:p>
            <a:pPr lvl="4"/>
            <a:r>
              <a:rPr lang="en-US" sz="2000" dirty="0"/>
              <a:t>Most experience pain while admitted to the PICU.</a:t>
            </a:r>
          </a:p>
          <a:p>
            <a:endParaRPr lang="en-US" sz="2000" dirty="0">
              <a:latin typeface="+mn-lt"/>
            </a:endParaRPr>
          </a:p>
        </p:txBody>
      </p:sp>
    </p:spTree>
    <p:extLst>
      <p:ext uri="{BB962C8B-B14F-4D97-AF65-F5344CB8AC3E}">
        <p14:creationId xmlns:p14="http://schemas.microsoft.com/office/powerpoint/2010/main" val="38051551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2">
            <a:extLst>
              <a:ext uri="{FF2B5EF4-FFF2-40B4-BE49-F238E27FC236}">
                <a16:creationId xmlns:a16="http://schemas.microsoft.com/office/drawing/2014/main" id="{DBC47271-3217-4B60-8389-3D6F42024D9D}"/>
              </a:ext>
            </a:extLst>
          </p:cNvPr>
          <p:cNvSpPr>
            <a:spLocks noGrp="1"/>
          </p:cNvSpPr>
          <p:nvPr>
            <p:ph type="title" idx="4294967295"/>
          </p:nvPr>
        </p:nvSpPr>
        <p:spPr>
          <a:xfrm>
            <a:off x="4075113" y="3057525"/>
            <a:ext cx="4587875" cy="294640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p>
            <a:pPr marL="53975" marR="0" lvl="2"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is the criteria for a child to be hospitalized in the PICU?</a:t>
            </a:r>
          </a:p>
          <a:p>
            <a:pPr marL="53975" marR="0" lvl="2"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are the patient-related barriers to effective pain management in the PICU?</a:t>
            </a:r>
          </a:p>
          <a:p>
            <a:pPr marL="53975" marR="0" lvl="2"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What are the unit-related barriers to effective pain management in the PICU?</a:t>
            </a:r>
          </a:p>
          <a:p>
            <a:pPr marL="0" marR="0" lvl="0" indent="0" algn="l"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p:txBody>
      </p:sp>
      <p:grpSp>
        <p:nvGrpSpPr>
          <p:cNvPr id="5" name="Group 4" descr="An icon of a thought cloud">
            <a:extLst>
              <a:ext uri="{FF2B5EF4-FFF2-40B4-BE49-F238E27FC236}">
                <a16:creationId xmlns:a16="http://schemas.microsoft.com/office/drawing/2014/main" id="{8E77B066-E2AB-4C98-A1D8-18F13F4AB02E}"/>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5C0B2E80-5333-41FA-AD07-B24E17D95BF9}"/>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A9B889FC-A0B9-4A1F-9324-7C90491950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 xmlns:a14="http://schemas.microsoft.com/office/drawing/2010/main">
                  <a:solidFill>
                    <a:srgbClr val="FFFFFF"/>
                  </a:solidFill>
                </a14:hiddenFill>
              </a:ext>
            </a:extLst>
          </p:spPr>
        </p:pic>
      </p:grpSp>
    </p:spTree>
    <p:extLst>
      <p:ext uri="{BB962C8B-B14F-4D97-AF65-F5344CB8AC3E}">
        <p14:creationId xmlns:p14="http://schemas.microsoft.com/office/powerpoint/2010/main" val="436428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2C16B-DC7C-45FB-B077-AF45AF9C7EF5}"/>
              </a:ext>
            </a:extLst>
          </p:cNvPr>
          <p:cNvSpPr>
            <a:spLocks noGrp="1"/>
          </p:cNvSpPr>
          <p:nvPr>
            <p:ph type="title"/>
          </p:nvPr>
        </p:nvSpPr>
        <p:spPr/>
        <p:txBody>
          <a:bodyPr/>
          <a:lstStyle/>
          <a:p>
            <a:r>
              <a:rPr lang="en-US" dirty="0"/>
              <a:t>PICU pain assessment challenges</a:t>
            </a:r>
          </a:p>
        </p:txBody>
      </p:sp>
      <p:graphicFrame>
        <p:nvGraphicFramePr>
          <p:cNvPr id="4" name="Content Placeholder 4" descr="PICU Pain assessment challenges">
            <a:extLst>
              <a:ext uri="{FF2B5EF4-FFF2-40B4-BE49-F238E27FC236}">
                <a16:creationId xmlns:a16="http://schemas.microsoft.com/office/drawing/2014/main" id="{F8002E4C-902B-45B6-B938-3695226A96D3}"/>
              </a:ext>
            </a:extLst>
          </p:cNvPr>
          <p:cNvGraphicFramePr>
            <a:graphicFrameLocks/>
          </p:cNvGraphicFramePr>
          <p:nvPr>
            <p:extLst>
              <p:ext uri="{D42A27DB-BD31-4B8C-83A1-F6EECF244321}">
                <p14:modId xmlns:p14="http://schemas.microsoft.com/office/powerpoint/2010/main" val="4253621824"/>
              </p:ext>
            </p:extLst>
          </p:nvPr>
        </p:nvGraphicFramePr>
        <p:xfrm>
          <a:off x="1301263" y="2159000"/>
          <a:ext cx="7385536" cy="414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8419263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Jazmine</a:t>
            </a:r>
          </a:p>
        </p:txBody>
      </p:sp>
      <p:sp>
        <p:nvSpPr>
          <p:cNvPr id="6" name="Oval 5">
            <a:extLst>
              <a:ext uri="{FF2B5EF4-FFF2-40B4-BE49-F238E27FC236}">
                <a16:creationId xmlns:a16="http://schemas.microsoft.com/office/drawing/2014/main" id="{2BEABA21-61B2-4A23-A211-6D2A5E4D78FA}"/>
              </a:ext>
            </a:extLst>
          </p:cNvPr>
          <p:cNvSpPr/>
          <p:nvPr/>
        </p:nvSpPr>
        <p:spPr>
          <a:xfrm>
            <a:off x="914400" y="689113"/>
            <a:ext cx="1820595" cy="1783868"/>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7" name="Text Placeholder 6">
            <a:extLst>
              <a:ext uri="{FF2B5EF4-FFF2-40B4-BE49-F238E27FC236}">
                <a16:creationId xmlns:a16="http://schemas.microsoft.com/office/drawing/2014/main" id="{BF1692A0-FB8A-4286-9218-B345FC6861A0}"/>
              </a:ext>
            </a:extLst>
          </p:cNvPr>
          <p:cNvSpPr txBox="1">
            <a:spLocks/>
          </p:cNvSpPr>
          <p:nvPr/>
        </p:nvSpPr>
        <p:spPr>
          <a:xfrm>
            <a:off x="503583" y="2895095"/>
            <a:ext cx="3140765" cy="2946231"/>
          </a:xfrm>
          <a:prstGeom prst="rect">
            <a:avLst/>
          </a:prstGeom>
        </p:spPr>
        <p:txBody>
          <a:bodyPr vert="horz" lIns="0" tIns="0" rIns="0" bIns="0" rtlCol="0" anchor="t">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lnSpc>
                <a:spcPct val="100000"/>
              </a:lnSpc>
              <a:spcAft>
                <a:spcPts val="1200"/>
              </a:spcAft>
              <a:buNone/>
            </a:pPr>
            <a:endParaRPr lang="en-US" sz="2000" dirty="0"/>
          </a:p>
          <a:p>
            <a:pPr lvl="2" algn="l">
              <a:lnSpc>
                <a:spcPct val="100000"/>
              </a:lnSpc>
              <a:spcAft>
                <a:spcPts val="1200"/>
              </a:spcAft>
              <a:buNone/>
            </a:pPr>
            <a:r>
              <a:rPr lang="en-US" sz="2000" dirty="0"/>
              <a:t>What would a thorough pain assessment of Jazmine include?</a:t>
            </a:r>
          </a:p>
          <a:p>
            <a:pPr lvl="2" algn="l">
              <a:lnSpc>
                <a:spcPct val="100000"/>
              </a:lnSpc>
              <a:spcAft>
                <a:spcPts val="1200"/>
              </a:spcAft>
              <a:buNone/>
            </a:pPr>
            <a:r>
              <a:rPr lang="en-US" sz="2000" dirty="0"/>
              <a:t>What should the nurse do next? </a:t>
            </a:r>
            <a:endParaRPr lang="en-US" dirty="0"/>
          </a:p>
        </p:txBody>
      </p:sp>
      <p:sp>
        <p:nvSpPr>
          <p:cNvPr id="2" name="Rectangle 1"/>
          <p:cNvSpPr/>
          <p:nvPr/>
        </p:nvSpPr>
        <p:spPr>
          <a:xfrm>
            <a:off x="3889513" y="3027617"/>
            <a:ext cx="5042452" cy="2973122"/>
          </a:xfrm>
          <a:prstGeom prst="rect">
            <a:avLst/>
          </a:prstGeom>
        </p:spPr>
        <p:txBody>
          <a:bodyPr wrap="square">
            <a:spAutoFit/>
          </a:bodyPr>
          <a:lstStyle/>
          <a:p>
            <a:pPr marL="0" lvl="1">
              <a:lnSpc>
                <a:spcPct val="104000"/>
              </a:lnSpc>
            </a:pPr>
            <a:r>
              <a:rPr lang="en-US" altLang="en-US" sz="2000" dirty="0"/>
              <a:t>Jazmine is an 18-month old ventilator-dependent toddler admitted to the PICU after surgery. She is receiving nurse-controlled analgesia of fentanyl for pain. </a:t>
            </a:r>
          </a:p>
          <a:p>
            <a:pPr marL="342900" lvl="1" indent="-342900">
              <a:lnSpc>
                <a:spcPct val="104000"/>
              </a:lnSpc>
              <a:buFont typeface="Arial" panose="020B0604020202020204" pitchFamily="34" charset="0"/>
              <a:buChar char="•"/>
            </a:pPr>
            <a:r>
              <a:rPr lang="en-US" altLang="en-US" sz="2000" dirty="0"/>
              <a:t>Her nurse hears the ventilator alarming and sees that Jazmine is grimacing. </a:t>
            </a:r>
          </a:p>
          <a:p>
            <a:pPr marL="342900" lvl="1" indent="-342900">
              <a:lnSpc>
                <a:spcPct val="104000"/>
              </a:lnSpc>
              <a:buFont typeface="Arial" panose="020B0604020202020204" pitchFamily="34" charset="0"/>
              <a:buChar char="•"/>
            </a:pPr>
            <a:r>
              <a:rPr lang="en-US" altLang="en-US" sz="2000" dirty="0"/>
              <a:t>Her nurse pushes the NCA button many times with no change in Jazmine’s behavior and facial expression.</a:t>
            </a:r>
            <a:endParaRPr lang="en-US" sz="2000" dirty="0"/>
          </a:p>
        </p:txBody>
      </p:sp>
    </p:spTree>
    <p:extLst>
      <p:ext uri="{BB962C8B-B14F-4D97-AF65-F5344CB8AC3E}">
        <p14:creationId xmlns:p14="http://schemas.microsoft.com/office/powerpoint/2010/main" val="8444312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E44027-3C58-4DA5-8F76-2A78FEB001CC}"/>
              </a:ext>
            </a:extLst>
          </p:cNvPr>
          <p:cNvSpPr>
            <a:spLocks noGrp="1"/>
          </p:cNvSpPr>
          <p:nvPr>
            <p:ph type="title"/>
          </p:nvPr>
        </p:nvSpPr>
        <p:spPr>
          <a:xfrm>
            <a:off x="457199" y="3306233"/>
            <a:ext cx="5139267" cy="2543773"/>
          </a:xfrm>
        </p:spPr>
        <p:txBody>
          <a:bodyPr/>
          <a:lstStyle/>
          <a:p>
            <a:r>
              <a:rPr lang="en-US" dirty="0"/>
              <a:t>Pain Assessment Strategies</a:t>
            </a:r>
          </a:p>
        </p:txBody>
      </p:sp>
    </p:spTree>
    <p:extLst>
      <p:ext uri="{BB962C8B-B14F-4D97-AF65-F5344CB8AC3E}">
        <p14:creationId xmlns:p14="http://schemas.microsoft.com/office/powerpoint/2010/main" val="14034540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Jazmine </a:t>
            </a:r>
          </a:p>
        </p:txBody>
      </p:sp>
      <p:pic>
        <p:nvPicPr>
          <p:cNvPr id="6" name="Picture 5" descr="A blue arrows in a white circle&#10;">
            <a:extLst>
              <a:ext uri="{FF2B5EF4-FFF2-40B4-BE49-F238E27FC236}">
                <a16:creationId xmlns:a16="http://schemas.microsoft.com/office/drawing/2014/main" id="{E71A7FEC-58C8-4776-A3F8-7023D3EC2EE6}"/>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857122" y="516424"/>
            <a:ext cx="2046867" cy="2046867"/>
          </a:xfrm>
          <a:prstGeom prst="flowChartConnector">
            <a:avLst/>
          </a:prstGeom>
          <a:ln>
            <a:noFill/>
          </a:ln>
          <a:effectLst>
            <a:outerShdw dist="50800" dir="5400000" algn="ctr" rotWithShape="0">
              <a:schemeClr val="bg2">
                <a:alpha val="25000"/>
              </a:schemeClr>
            </a:outerShdw>
          </a:effectLst>
        </p:spPr>
      </p:pic>
      <p:sp>
        <p:nvSpPr>
          <p:cNvPr id="7" name="Text Placeholder 6">
            <a:extLst>
              <a:ext uri="{FF2B5EF4-FFF2-40B4-BE49-F238E27FC236}">
                <a16:creationId xmlns:a16="http://schemas.microsoft.com/office/drawing/2014/main" id="{417A5FF6-3592-4C3B-BF71-506F903C7EDB}"/>
              </a:ext>
            </a:extLst>
          </p:cNvPr>
          <p:cNvSpPr txBox="1">
            <a:spLocks/>
          </p:cNvSpPr>
          <p:nvPr/>
        </p:nvSpPr>
        <p:spPr>
          <a:xfrm>
            <a:off x="477078" y="3091229"/>
            <a:ext cx="3193774" cy="2946231"/>
          </a:xfrm>
          <a:prstGeom prst="rect">
            <a:avLst/>
          </a:prstGeom>
        </p:spPr>
        <p:txBody>
          <a:bodyPr vert="horz" lIns="0" tIns="0" rIns="0" bIns="0" rtlCol="0" anchor="t">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lnSpc>
                <a:spcPct val="100000"/>
              </a:lnSpc>
              <a:spcAft>
                <a:spcPts val="600"/>
              </a:spcAft>
              <a:buNone/>
            </a:pPr>
            <a:r>
              <a:rPr lang="en-US" sz="2000" dirty="0"/>
              <a:t>Why did the nurse recommend </a:t>
            </a:r>
            <a:r>
              <a:rPr lang="en-US" altLang="en-US" sz="2000" dirty="0" err="1"/>
              <a:t>dexmedetomidine</a:t>
            </a:r>
            <a:r>
              <a:rPr lang="en-US" sz="2000" dirty="0"/>
              <a:t>?</a:t>
            </a:r>
          </a:p>
          <a:p>
            <a:pPr lvl="2" algn="l">
              <a:lnSpc>
                <a:spcPct val="100000"/>
              </a:lnSpc>
              <a:spcAft>
                <a:spcPts val="600"/>
              </a:spcAft>
            </a:pPr>
            <a:r>
              <a:rPr lang="en-US" sz="2000" dirty="0"/>
              <a:t>How do you assess pain on a patient receiving sedatives?</a:t>
            </a:r>
          </a:p>
          <a:p>
            <a:pPr lvl="2" algn="l">
              <a:lnSpc>
                <a:spcPct val="100000"/>
              </a:lnSpc>
              <a:spcAft>
                <a:spcPts val="600"/>
              </a:spcAft>
            </a:pPr>
            <a:r>
              <a:rPr lang="en-US" sz="2000" dirty="0"/>
              <a:t>How do you assess pain on a patient receiving neuromuscular blockade?</a:t>
            </a:r>
          </a:p>
        </p:txBody>
      </p:sp>
      <p:sp>
        <p:nvSpPr>
          <p:cNvPr id="2" name="Rectangle 1"/>
          <p:cNvSpPr/>
          <p:nvPr/>
        </p:nvSpPr>
        <p:spPr>
          <a:xfrm>
            <a:off x="3916017" y="3091229"/>
            <a:ext cx="5015948" cy="2966966"/>
          </a:xfrm>
          <a:prstGeom prst="rect">
            <a:avLst/>
          </a:prstGeom>
        </p:spPr>
        <p:txBody>
          <a:bodyPr wrap="square">
            <a:spAutoFit/>
          </a:bodyPr>
          <a:lstStyle/>
          <a:p>
            <a:pPr marL="0" lvl="1" indent="0">
              <a:buNone/>
            </a:pPr>
            <a:r>
              <a:rPr lang="en-US" altLang="en-US" sz="2000" dirty="0"/>
              <a:t>A continuous drip of fentanyl is added to Jazmine’s pain management plan. Although her nurse felt Jazmine received some relief after the continuous drip was added, she then suggested  </a:t>
            </a:r>
            <a:r>
              <a:rPr lang="en-US" altLang="en-US" sz="2000" dirty="0" err="1"/>
              <a:t>dexmedetomidine</a:t>
            </a:r>
            <a:r>
              <a:rPr lang="en-US" altLang="en-US" sz="2000" dirty="0"/>
              <a:t>.</a:t>
            </a:r>
          </a:p>
          <a:p>
            <a:pPr marL="0" lvl="1" indent="0">
              <a:lnSpc>
                <a:spcPct val="103000"/>
              </a:lnSpc>
              <a:spcBef>
                <a:spcPts val="600"/>
              </a:spcBef>
              <a:spcAft>
                <a:spcPts val="600"/>
              </a:spcAft>
              <a:buNone/>
            </a:pPr>
            <a:r>
              <a:rPr lang="en-US" altLang="en-US" sz="2000" dirty="0" err="1"/>
              <a:t>Dexmedetomidine</a:t>
            </a:r>
            <a:r>
              <a:rPr lang="en-US" altLang="en-US" sz="2000" dirty="0"/>
              <a:t> was started and the Jazmine appeared comfortable shortly afterwards</a:t>
            </a:r>
            <a:endParaRPr lang="en-US" sz="2000" dirty="0"/>
          </a:p>
        </p:txBody>
      </p:sp>
    </p:spTree>
    <p:extLst>
      <p:ext uri="{BB962C8B-B14F-4D97-AF65-F5344CB8AC3E}">
        <p14:creationId xmlns:p14="http://schemas.microsoft.com/office/powerpoint/2010/main" val="40461670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B51A48-0B46-47AB-A700-D5B75BB57572}"/>
              </a:ext>
            </a:extLst>
          </p:cNvPr>
          <p:cNvSpPr>
            <a:spLocks noGrp="1"/>
          </p:cNvSpPr>
          <p:nvPr>
            <p:ph type="title"/>
          </p:nvPr>
        </p:nvSpPr>
        <p:spPr>
          <a:xfrm>
            <a:off x="457200" y="685800"/>
            <a:ext cx="3182052" cy="1228028"/>
          </a:xfrm>
        </p:spPr>
        <p:txBody>
          <a:bodyPr/>
          <a:lstStyle/>
          <a:p>
            <a:r>
              <a:rPr lang="en-US" dirty="0"/>
              <a:t>What about vital signs?</a:t>
            </a:r>
          </a:p>
        </p:txBody>
      </p:sp>
      <p:pic>
        <p:nvPicPr>
          <p:cNvPr id="6" name="Picture 2" descr="Image result for icon of stethoscope circle">
            <a:extLst>
              <a:ext uri="{FF2B5EF4-FFF2-40B4-BE49-F238E27FC236}">
                <a16:creationId xmlns:a16="http://schemas.microsoft.com/office/drawing/2014/main" id="{295A0ABC-1A36-4783-AE11-29293EF15183}"/>
              </a:ext>
            </a:extLst>
          </p:cNvPr>
          <p:cNvPicPr>
            <a:picLocks noChangeAspect="1" noChangeArrowheads="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1362426" y="1672897"/>
            <a:ext cx="1371600" cy="1371600"/>
          </a:xfrm>
          <a:prstGeom prst="rect">
            <a:avLst/>
          </a:prstGeom>
          <a:noFill/>
          <a:extLst>
            <a:ext uri="{909E8E84-426E-40DD-AFC4-6F175D3DCCD1}">
              <a14:hiddenFill xmlns:a14="http://schemas.microsoft.com/office/drawing/2010/main">
                <a:solidFill>
                  <a:srgbClr val="FFFFFF"/>
                </a:solidFill>
              </a14:hiddenFill>
            </a:ext>
          </a:extLst>
        </p:spPr>
      </p:pic>
      <p:sp>
        <p:nvSpPr>
          <p:cNvPr id="4" name="Content Placeholder 3">
            <a:extLst>
              <a:ext uri="{FF2B5EF4-FFF2-40B4-BE49-F238E27FC236}">
                <a16:creationId xmlns:a16="http://schemas.microsoft.com/office/drawing/2014/main" id="{ABA99A32-D2A3-464C-ADA9-DF1B2D7F160A}"/>
              </a:ext>
            </a:extLst>
          </p:cNvPr>
          <p:cNvSpPr>
            <a:spLocks noGrp="1"/>
          </p:cNvSpPr>
          <p:nvPr>
            <p:ph idx="1"/>
          </p:nvPr>
        </p:nvSpPr>
        <p:spPr/>
        <p:txBody>
          <a:bodyPr/>
          <a:lstStyle/>
          <a:p>
            <a:r>
              <a:rPr lang="en-US" sz="2000" dirty="0"/>
              <a:t>Vital sign changes and physiologic indicators are NOT valid indicators of pain in critically ill children. There is high inter-individual variability.</a:t>
            </a:r>
          </a:p>
          <a:p>
            <a:pPr lvl="3"/>
            <a:r>
              <a:rPr lang="en-US" sz="2000" b="1" dirty="0">
                <a:solidFill>
                  <a:schemeClr val="accent4"/>
                </a:solidFill>
              </a:rPr>
              <a:t>Vital sign changes</a:t>
            </a:r>
          </a:p>
          <a:p>
            <a:pPr lvl="4"/>
            <a:r>
              <a:rPr lang="en-US" sz="1800" dirty="0"/>
              <a:t>Usually reflect stress response</a:t>
            </a:r>
          </a:p>
          <a:p>
            <a:pPr lvl="4"/>
            <a:r>
              <a:rPr lang="en-US" sz="1800" dirty="0"/>
              <a:t>Inconsistent across patients</a:t>
            </a:r>
          </a:p>
          <a:p>
            <a:pPr lvl="4"/>
            <a:r>
              <a:rPr lang="en-US" sz="1800" dirty="0"/>
              <a:t>Inconsistent during observations </a:t>
            </a:r>
          </a:p>
          <a:p>
            <a:pPr lvl="4"/>
            <a:r>
              <a:rPr lang="en-US" sz="1800" dirty="0"/>
              <a:t>Some PICU patients lack ability to exhibit some vital sign changes</a:t>
            </a:r>
          </a:p>
          <a:p>
            <a:pPr lvl="3"/>
            <a:r>
              <a:rPr lang="en-US" sz="2000" b="1" dirty="0">
                <a:solidFill>
                  <a:schemeClr val="accent4"/>
                </a:solidFill>
              </a:rPr>
              <a:t>Physiologic indicators</a:t>
            </a:r>
          </a:p>
          <a:p>
            <a:pPr lvl="4"/>
            <a:r>
              <a:rPr lang="en-US" sz="1800" dirty="0"/>
              <a:t>Changes in vital signs</a:t>
            </a:r>
          </a:p>
          <a:p>
            <a:pPr lvl="4"/>
            <a:r>
              <a:rPr lang="en-US" sz="1800" dirty="0"/>
              <a:t>Diaphoresis</a:t>
            </a:r>
          </a:p>
          <a:p>
            <a:pPr lvl="4"/>
            <a:r>
              <a:rPr lang="en-US" sz="1800" dirty="0"/>
              <a:t>Pupil dilation</a:t>
            </a:r>
          </a:p>
          <a:p>
            <a:pPr lvl="4"/>
            <a:r>
              <a:rPr lang="en-US" sz="1800" dirty="0"/>
              <a:t>Processed electroencephalography</a:t>
            </a:r>
          </a:p>
        </p:txBody>
      </p:sp>
    </p:spTree>
    <p:extLst>
      <p:ext uri="{BB962C8B-B14F-4D97-AF65-F5344CB8AC3E}">
        <p14:creationId xmlns:p14="http://schemas.microsoft.com/office/powerpoint/2010/main" val="134243708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919A8-8140-4507-A61A-B8F8EAD6F259}"/>
              </a:ext>
            </a:extLst>
          </p:cNvPr>
          <p:cNvSpPr>
            <a:spLocks noGrp="1"/>
          </p:cNvSpPr>
          <p:nvPr>
            <p:ph type="title"/>
          </p:nvPr>
        </p:nvSpPr>
        <p:spPr/>
        <p:txBody>
          <a:bodyPr/>
          <a:lstStyle/>
          <a:p>
            <a:r>
              <a:rPr lang="en-US" dirty="0"/>
              <a:t>How to assess pain in the critically ill child</a:t>
            </a:r>
          </a:p>
        </p:txBody>
      </p:sp>
      <p:graphicFrame>
        <p:nvGraphicFramePr>
          <p:cNvPr id="7" name="Content Placeholder 4" descr="How to assess pain in critically ill child">
            <a:extLst>
              <a:ext uri="{FF2B5EF4-FFF2-40B4-BE49-F238E27FC236}">
                <a16:creationId xmlns:a16="http://schemas.microsoft.com/office/drawing/2014/main" id="{324C9F23-7930-4AC0-9C68-4CE13683FE94}"/>
              </a:ext>
            </a:extLst>
          </p:cNvPr>
          <p:cNvGraphicFramePr>
            <a:graphicFrameLocks noGrp="1" noChangeAspect="1"/>
          </p:cNvGraphicFramePr>
          <p:nvPr>
            <p:ph idx="1"/>
            <p:extLst>
              <p:ext uri="{D42A27DB-BD31-4B8C-83A1-F6EECF244321}">
                <p14:modId xmlns:p14="http://schemas.microsoft.com/office/powerpoint/2010/main" val="3671683529"/>
              </p:ext>
            </p:extLst>
          </p:nvPr>
        </p:nvGraphicFramePr>
        <p:xfrm>
          <a:off x="3829050" y="685800"/>
          <a:ext cx="4857750"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130556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B75441-2B6C-4A53-A04F-C1DFD6C2B870}"/>
              </a:ext>
            </a:extLst>
          </p:cNvPr>
          <p:cNvSpPr>
            <a:spLocks noGrp="1"/>
          </p:cNvSpPr>
          <p:nvPr>
            <p:ph type="title"/>
          </p:nvPr>
        </p:nvSpPr>
        <p:spPr>
          <a:xfrm>
            <a:off x="457199" y="3848100"/>
            <a:ext cx="4969933" cy="2543773"/>
          </a:xfrm>
        </p:spPr>
        <p:txBody>
          <a:bodyPr/>
          <a:lstStyle/>
          <a:p>
            <a:r>
              <a:rPr lang="en-US" dirty="0"/>
              <a:t>Managing Pain during </a:t>
            </a:r>
            <a:br>
              <a:rPr lang="en-US" dirty="0"/>
            </a:br>
            <a:r>
              <a:rPr lang="en-US" dirty="0"/>
              <a:t>Critical Illness</a:t>
            </a:r>
          </a:p>
        </p:txBody>
      </p:sp>
    </p:spTree>
    <p:extLst>
      <p:ext uri="{BB962C8B-B14F-4D97-AF65-F5344CB8AC3E}">
        <p14:creationId xmlns:p14="http://schemas.microsoft.com/office/powerpoint/2010/main" val="3367592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B24A3F-00EC-4CAA-8656-FA19F0C4B071}"/>
              </a:ext>
            </a:extLst>
          </p:cNvPr>
          <p:cNvSpPr>
            <a:spLocks noGrp="1"/>
          </p:cNvSpPr>
          <p:nvPr>
            <p:ph type="title"/>
          </p:nvPr>
        </p:nvSpPr>
        <p:spPr/>
        <p:txBody>
          <a:bodyPr/>
          <a:lstStyle/>
          <a:p>
            <a:r>
              <a:rPr lang="en-US" dirty="0"/>
              <a:t>Balancing adverse effects of pain and pain treatment</a:t>
            </a:r>
          </a:p>
        </p:txBody>
      </p:sp>
      <p:graphicFrame>
        <p:nvGraphicFramePr>
          <p:cNvPr id="8" name="Content Placeholder 5" descr="Balancing adverse effects of pain and pain treatment">
            <a:extLst>
              <a:ext uri="{FF2B5EF4-FFF2-40B4-BE49-F238E27FC236}">
                <a16:creationId xmlns:a16="http://schemas.microsoft.com/office/drawing/2014/main" id="{739BC86C-87EC-489D-91F2-72100F026AB5}"/>
              </a:ext>
            </a:extLst>
          </p:cNvPr>
          <p:cNvGraphicFramePr>
            <a:graphicFrameLocks noGrp="1"/>
          </p:cNvGraphicFramePr>
          <p:nvPr>
            <p:ph idx="1"/>
            <p:extLst>
              <p:ext uri="{D42A27DB-BD31-4B8C-83A1-F6EECF244321}">
                <p14:modId xmlns:p14="http://schemas.microsoft.com/office/powerpoint/2010/main" val="4286857978"/>
              </p:ext>
            </p:extLst>
          </p:nvPr>
        </p:nvGraphicFramePr>
        <p:xfrm>
          <a:off x="3948320" y="1432008"/>
          <a:ext cx="4857750" cy="5492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1004678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2B8B3-615D-48FC-B5F8-A10944B61993}"/>
              </a:ext>
            </a:extLst>
          </p:cNvPr>
          <p:cNvSpPr>
            <a:spLocks noGrp="1"/>
          </p:cNvSpPr>
          <p:nvPr>
            <p:ph type="title"/>
          </p:nvPr>
        </p:nvSpPr>
        <p:spPr/>
        <p:txBody>
          <a:bodyPr/>
          <a:lstStyle/>
          <a:p>
            <a:r>
              <a:rPr lang="en-US" dirty="0"/>
              <a:t>Preventing adverse effects of PICU hospitalization</a:t>
            </a:r>
          </a:p>
        </p:txBody>
      </p:sp>
      <p:sp>
        <p:nvSpPr>
          <p:cNvPr id="3" name="Content Placeholder 2">
            <a:extLst>
              <a:ext uri="{FF2B5EF4-FFF2-40B4-BE49-F238E27FC236}">
                <a16:creationId xmlns:a16="http://schemas.microsoft.com/office/drawing/2014/main" id="{12237D42-3E6E-485C-A01C-A1696FD461FE}"/>
              </a:ext>
            </a:extLst>
          </p:cNvPr>
          <p:cNvSpPr>
            <a:spLocks noGrp="1"/>
          </p:cNvSpPr>
          <p:nvPr>
            <p:ph idx="1"/>
          </p:nvPr>
        </p:nvSpPr>
        <p:spPr/>
        <p:txBody>
          <a:bodyPr/>
          <a:lstStyle/>
          <a:p>
            <a:pPr lvl="2"/>
            <a:r>
              <a:rPr lang="en-US" sz="2000" dirty="0"/>
              <a:t>Strategies to reduce pain</a:t>
            </a:r>
          </a:p>
          <a:p>
            <a:pPr marL="342900" lvl="2" indent="-342900">
              <a:buFont typeface="Arial" panose="020B0604020202020204" pitchFamily="34" charset="0"/>
              <a:buChar char="•"/>
            </a:pPr>
            <a:r>
              <a:rPr lang="en-US" sz="2000" b="0" dirty="0">
                <a:solidFill>
                  <a:schemeClr val="tx2"/>
                </a:solidFill>
              </a:rPr>
              <a:t>Identify painful events that can be eliminated or reduced</a:t>
            </a:r>
          </a:p>
          <a:p>
            <a:pPr marL="342900" lvl="2" indent="-342900">
              <a:buFont typeface="Arial" panose="020B0604020202020204" pitchFamily="34" charset="0"/>
              <a:buChar char="•"/>
            </a:pPr>
            <a:r>
              <a:rPr lang="en-US" sz="2000" b="0" dirty="0">
                <a:solidFill>
                  <a:schemeClr val="tx2"/>
                </a:solidFill>
              </a:rPr>
              <a:t>Use developmentally-appropriate pharmacological and biobehavioral approaches for painful procedures</a:t>
            </a:r>
          </a:p>
          <a:p>
            <a:pPr marL="342900" lvl="2" indent="-342900">
              <a:buFont typeface="Arial" panose="020B0604020202020204" pitchFamily="34" charset="0"/>
              <a:buChar char="•"/>
            </a:pPr>
            <a:r>
              <a:rPr lang="en-US" sz="2000" b="0" dirty="0">
                <a:solidFill>
                  <a:schemeClr val="tx2"/>
                </a:solidFill>
              </a:rPr>
              <a:t>Ensure adequate analgesia if pain identified or likely</a:t>
            </a:r>
          </a:p>
          <a:p>
            <a:pPr marL="342900" lvl="2" indent="-342900">
              <a:buFont typeface="Arial" panose="020B0604020202020204" pitchFamily="34" charset="0"/>
              <a:buChar char="•"/>
            </a:pPr>
            <a:r>
              <a:rPr lang="en-US" sz="2000" b="0" dirty="0">
                <a:solidFill>
                  <a:schemeClr val="tx2"/>
                </a:solidFill>
              </a:rPr>
              <a:t>Incorporate multi-modal analgesia</a:t>
            </a:r>
          </a:p>
          <a:p>
            <a:pPr marL="342900" lvl="2" indent="-342900">
              <a:buFont typeface="Arial" panose="020B0604020202020204" pitchFamily="34" charset="0"/>
              <a:buChar char="•"/>
            </a:pPr>
            <a:r>
              <a:rPr lang="en-US" sz="2000" b="0" dirty="0">
                <a:solidFill>
                  <a:schemeClr val="tx2"/>
                </a:solidFill>
              </a:rPr>
              <a:t>Balance needs for analgesia and sedation</a:t>
            </a:r>
          </a:p>
          <a:p>
            <a:pPr marL="342900" lvl="2" indent="-342900">
              <a:buFont typeface="Arial" panose="020B0604020202020204" pitchFamily="34" charset="0"/>
              <a:buChar char="•"/>
            </a:pPr>
            <a:r>
              <a:rPr lang="en-US" sz="2000" b="0" dirty="0">
                <a:solidFill>
                  <a:schemeClr val="tx2"/>
                </a:solidFill>
              </a:rPr>
              <a:t>Address sources of non-pain related distress </a:t>
            </a:r>
          </a:p>
          <a:p>
            <a:endParaRPr lang="en-US" sz="2000" dirty="0"/>
          </a:p>
        </p:txBody>
      </p:sp>
    </p:spTree>
    <p:extLst>
      <p:ext uri="{BB962C8B-B14F-4D97-AF65-F5344CB8AC3E}">
        <p14:creationId xmlns:p14="http://schemas.microsoft.com/office/powerpoint/2010/main" val="24016548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5113B0-F9D4-9CA1-E2F8-D14066CC544E}"/>
              </a:ext>
            </a:extLst>
          </p:cNvPr>
          <p:cNvSpPr>
            <a:spLocks noGrp="1"/>
          </p:cNvSpPr>
          <p:nvPr>
            <p:ph type="title" idx="4294967295"/>
          </p:nvPr>
        </p:nvSpPr>
        <p:spPr>
          <a:xfrm>
            <a:off x="457200" y="-1228028"/>
            <a:ext cx="3182052" cy="1228028"/>
          </a:xfrm>
        </p:spPr>
        <p:txBody>
          <a:bodyPr vert="horz" wrap="square" lIns="0" tIns="0" rIns="0" bIns="0" rtlCol="0" anchor="b">
            <a:noAutofit/>
          </a:bodyPr>
          <a:lstStyle/>
          <a:p>
            <a:r>
              <a:rPr lang="en-US" dirty="0"/>
              <a:t>Questions</a:t>
            </a:r>
          </a:p>
        </p:txBody>
      </p:sp>
      <p:sp>
        <p:nvSpPr>
          <p:cNvPr id="4" name="Oval 3">
            <a:extLst>
              <a:ext uri="{FF2B5EF4-FFF2-40B4-BE49-F238E27FC236}">
                <a16:creationId xmlns:a16="http://schemas.microsoft.com/office/drawing/2014/main" id="{2BEABA21-61B2-4A23-A211-6D2A5E4D78FA}"/>
              </a:ext>
            </a:extLst>
          </p:cNvPr>
          <p:cNvSpPr/>
          <p:nvPr/>
        </p:nvSpPr>
        <p:spPr>
          <a:xfrm>
            <a:off x="814081" y="674813"/>
            <a:ext cx="1929119" cy="1962369"/>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r>
              <a:rPr lang="en-US" sz="8000" b="1" dirty="0">
                <a:solidFill>
                  <a:schemeClr val="bg1"/>
                </a:solidFill>
                <a:latin typeface="+mj-lt"/>
              </a:rPr>
              <a:t>?</a:t>
            </a:r>
          </a:p>
        </p:txBody>
      </p:sp>
      <p:sp>
        <p:nvSpPr>
          <p:cNvPr id="11" name="Text Placeholder 2">
            <a:extLst>
              <a:ext uri="{FF2B5EF4-FFF2-40B4-BE49-F238E27FC236}">
                <a16:creationId xmlns:a16="http://schemas.microsoft.com/office/drawing/2014/main" id="{7D95B976-90EE-4F6F-B0A2-5FF725A1F266}"/>
              </a:ext>
            </a:extLst>
          </p:cNvPr>
          <p:cNvSpPr txBox="1">
            <a:spLocks/>
          </p:cNvSpPr>
          <p:nvPr/>
        </p:nvSpPr>
        <p:spPr>
          <a:xfrm>
            <a:off x="4075029" y="3058097"/>
            <a:ext cx="4587802"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53975" lvl="2" algn="l">
              <a:lnSpc>
                <a:spcPct val="120000"/>
              </a:lnSpc>
              <a:buNone/>
            </a:pPr>
            <a:r>
              <a:rPr lang="en-US" sz="2000" dirty="0"/>
              <a:t>What pain management strategies are unique to the PICU environment? </a:t>
            </a:r>
          </a:p>
          <a:p>
            <a:pPr marL="53975" lvl="2" algn="l">
              <a:lnSpc>
                <a:spcPct val="120000"/>
              </a:lnSpc>
              <a:buNone/>
            </a:pPr>
            <a:endParaRPr lang="en-US" sz="2000" dirty="0"/>
          </a:p>
          <a:p>
            <a:pPr marL="53975" lvl="2" algn="l">
              <a:lnSpc>
                <a:spcPct val="120000"/>
              </a:lnSpc>
              <a:buNone/>
            </a:pPr>
            <a:r>
              <a:rPr lang="en-US" sz="2000" dirty="0"/>
              <a:t>What pain management strategies are contra-indicated in the PICU environment? </a:t>
            </a:r>
          </a:p>
          <a:p>
            <a:pPr algn="l"/>
            <a:endParaRPr lang="en-US" sz="2000" dirty="0"/>
          </a:p>
        </p:txBody>
      </p:sp>
    </p:spTree>
    <p:extLst>
      <p:ext uri="{BB962C8B-B14F-4D97-AF65-F5344CB8AC3E}">
        <p14:creationId xmlns:p14="http://schemas.microsoft.com/office/powerpoint/2010/main" val="365840136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9C5F19-C685-48C9-B13F-0AE068AED5E4}"/>
              </a:ext>
            </a:extLst>
          </p:cNvPr>
          <p:cNvSpPr>
            <a:spLocks noGrp="1"/>
          </p:cNvSpPr>
          <p:nvPr>
            <p:ph type="title"/>
          </p:nvPr>
        </p:nvSpPr>
        <p:spPr/>
        <p:txBody>
          <a:bodyPr/>
          <a:lstStyle/>
          <a:p>
            <a:r>
              <a:rPr lang="en-US" dirty="0"/>
              <a:t>Managing distress in critically-ill children</a:t>
            </a:r>
          </a:p>
        </p:txBody>
      </p:sp>
      <p:sp>
        <p:nvSpPr>
          <p:cNvPr id="4" name="Content Placeholder 3"/>
          <p:cNvSpPr>
            <a:spLocks noGrp="1"/>
          </p:cNvSpPr>
          <p:nvPr>
            <p:ph idx="13"/>
          </p:nvPr>
        </p:nvSpPr>
        <p:spPr/>
        <p:txBody>
          <a:bodyPr/>
          <a:lstStyle/>
          <a:p>
            <a:endParaRPr lang="en-US"/>
          </a:p>
        </p:txBody>
      </p:sp>
      <p:sp>
        <p:nvSpPr>
          <p:cNvPr id="3" name="Content Placeholder 2">
            <a:extLst>
              <a:ext uri="{FF2B5EF4-FFF2-40B4-BE49-F238E27FC236}">
                <a16:creationId xmlns:a16="http://schemas.microsoft.com/office/drawing/2014/main" id="{599B4D27-7D61-4237-ABA1-7437165BDE63}"/>
              </a:ext>
            </a:extLst>
          </p:cNvPr>
          <p:cNvSpPr>
            <a:spLocks noGrp="1"/>
          </p:cNvSpPr>
          <p:nvPr>
            <p:ph idx="1"/>
          </p:nvPr>
        </p:nvSpPr>
        <p:spPr/>
        <p:txBody>
          <a:bodyPr/>
          <a:lstStyle/>
          <a:p>
            <a:pPr marL="228600" lvl="4" indent="-228600">
              <a:buFont typeface="+mj-lt"/>
              <a:buAutoNum type="arabicPeriod"/>
              <a:tabLst>
                <a:tab pos="236538" algn="l"/>
              </a:tabLst>
            </a:pPr>
            <a:r>
              <a:rPr lang="en-US" sz="2000" dirty="0"/>
              <a:t>Address environmental stressors, such as noise, light, temperature.</a:t>
            </a:r>
          </a:p>
          <a:p>
            <a:pPr marL="228600" lvl="4" indent="-228600">
              <a:buFont typeface="+mj-lt"/>
              <a:buAutoNum type="arabicPeriod"/>
              <a:tabLst>
                <a:tab pos="236538" algn="l"/>
              </a:tabLst>
            </a:pPr>
            <a:r>
              <a:rPr lang="en-US" sz="2000" dirty="0"/>
              <a:t>Identify potential sources of discomfort.</a:t>
            </a:r>
          </a:p>
          <a:p>
            <a:pPr marL="228600" lvl="4" indent="-228600">
              <a:buFont typeface="+mj-lt"/>
              <a:buAutoNum type="arabicPeriod"/>
            </a:pPr>
            <a:r>
              <a:rPr lang="en-US" sz="2000" dirty="0"/>
              <a:t>Evaluate clinical context for presence of pain and treat accordingly.</a:t>
            </a:r>
          </a:p>
          <a:p>
            <a:pPr marL="228600" lvl="4" indent="-228600">
              <a:buFont typeface="+mj-lt"/>
              <a:buAutoNum type="arabicPeriod"/>
            </a:pPr>
            <a:r>
              <a:rPr lang="en-US" sz="2000" dirty="0"/>
              <a:t>Include caregivers in assessment.</a:t>
            </a:r>
          </a:p>
          <a:p>
            <a:pPr marL="228600" lvl="4" indent="-228600">
              <a:buFont typeface="+mj-lt"/>
              <a:buAutoNum type="arabicPeriod"/>
            </a:pPr>
            <a:r>
              <a:rPr lang="en-US" sz="2000" dirty="0"/>
              <a:t>Re-evaluate after intervention.</a:t>
            </a:r>
          </a:p>
          <a:p>
            <a:pPr marL="228600" lvl="4" indent="-228600">
              <a:buFont typeface="+mj-lt"/>
              <a:buAutoNum type="arabicPeriod"/>
            </a:pPr>
            <a:endParaRPr lang="en-US" sz="2000" dirty="0"/>
          </a:p>
          <a:p>
            <a:pPr lvl="2"/>
            <a:r>
              <a:rPr lang="en-US" sz="2000" dirty="0"/>
              <a:t>Common pain treatments used in PICUs</a:t>
            </a:r>
          </a:p>
          <a:p>
            <a:pPr lvl="4"/>
            <a:r>
              <a:rPr lang="en-US" sz="2000" dirty="0">
                <a:solidFill>
                  <a:schemeClr val="tx1"/>
                </a:solidFill>
              </a:rPr>
              <a:t>Continuous morphine or fentanyl </a:t>
            </a:r>
          </a:p>
          <a:p>
            <a:pPr lvl="4"/>
            <a:r>
              <a:rPr lang="en-US" sz="2000" dirty="0">
                <a:solidFill>
                  <a:schemeClr val="tx1"/>
                </a:solidFill>
              </a:rPr>
              <a:t>Acetaminophen</a:t>
            </a:r>
          </a:p>
          <a:p>
            <a:pPr lvl="4"/>
            <a:r>
              <a:rPr lang="en-US" sz="2000" dirty="0">
                <a:solidFill>
                  <a:schemeClr val="tx1"/>
                </a:solidFill>
              </a:rPr>
              <a:t>Opioids</a:t>
            </a:r>
            <a:r>
              <a:rPr lang="en-US" sz="2000" dirty="0"/>
              <a:t>; multi-modal analgesia</a:t>
            </a:r>
          </a:p>
          <a:p>
            <a:pPr lvl="3"/>
            <a:endParaRPr lang="en-US" sz="2000" dirty="0"/>
          </a:p>
          <a:p>
            <a:endParaRPr lang="en-US" sz="2000" dirty="0"/>
          </a:p>
        </p:txBody>
      </p:sp>
    </p:spTree>
    <p:extLst>
      <p:ext uri="{BB962C8B-B14F-4D97-AF65-F5344CB8AC3E}">
        <p14:creationId xmlns:p14="http://schemas.microsoft.com/office/powerpoint/2010/main" val="25055977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F04DE1-F7A8-4658-845D-3AFFEC5C48FD}"/>
              </a:ext>
            </a:extLst>
          </p:cNvPr>
          <p:cNvSpPr>
            <a:spLocks noGrp="1"/>
          </p:cNvSpPr>
          <p:nvPr>
            <p:ph type="title"/>
          </p:nvPr>
        </p:nvSpPr>
        <p:spPr/>
        <p:txBody>
          <a:bodyPr/>
          <a:lstStyle/>
          <a:p>
            <a:r>
              <a:rPr lang="en-US" dirty="0"/>
              <a:t>Sleep in the PICU</a:t>
            </a:r>
          </a:p>
        </p:txBody>
      </p:sp>
      <p:sp>
        <p:nvSpPr>
          <p:cNvPr id="14" name="Content Placeholder 13">
            <a:extLst>
              <a:ext uri="{FF2B5EF4-FFF2-40B4-BE49-F238E27FC236}">
                <a16:creationId xmlns:a16="http://schemas.microsoft.com/office/drawing/2014/main" id="{9F23AF1F-D226-427E-B4ED-2ED1EBF2710F}"/>
              </a:ext>
            </a:extLst>
          </p:cNvPr>
          <p:cNvSpPr>
            <a:spLocks noGrp="1"/>
          </p:cNvSpPr>
          <p:nvPr>
            <p:ph idx="1"/>
          </p:nvPr>
        </p:nvSpPr>
        <p:spPr/>
        <p:txBody>
          <a:bodyPr/>
          <a:lstStyle/>
          <a:p>
            <a:pPr lvl="3"/>
            <a:r>
              <a:rPr lang="en-US" sz="2000" dirty="0"/>
              <a:t>PICU patients are at risk for sleep loss/disruption, which may contribute to delayed healing and poor pain tolerance. </a:t>
            </a:r>
          </a:p>
          <a:p>
            <a:pPr lvl="3"/>
            <a:r>
              <a:rPr lang="en-US" sz="2000" dirty="0"/>
              <a:t>Promoting sleep can be considered a PICU pain management intervention. </a:t>
            </a:r>
          </a:p>
          <a:p>
            <a:endParaRPr lang="en-US" sz="2000" dirty="0"/>
          </a:p>
        </p:txBody>
      </p:sp>
    </p:spTree>
    <p:extLst>
      <p:ext uri="{BB962C8B-B14F-4D97-AF65-F5344CB8AC3E}">
        <p14:creationId xmlns:p14="http://schemas.microsoft.com/office/powerpoint/2010/main" val="20302381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023B9E-A746-4CA9-8B11-3DC170DEC0CD}"/>
              </a:ext>
            </a:extLst>
          </p:cNvPr>
          <p:cNvSpPr>
            <a:spLocks noGrp="1"/>
          </p:cNvSpPr>
          <p:nvPr>
            <p:ph type="title"/>
          </p:nvPr>
        </p:nvSpPr>
        <p:spPr/>
        <p:txBody>
          <a:bodyPr/>
          <a:lstStyle/>
          <a:p>
            <a:r>
              <a:rPr lang="en-US" dirty="0"/>
              <a:t>Over-sedation</a:t>
            </a:r>
          </a:p>
        </p:txBody>
      </p:sp>
      <p:sp>
        <p:nvSpPr>
          <p:cNvPr id="8" name="Content Placeholder 3">
            <a:extLst>
              <a:ext uri="{FF2B5EF4-FFF2-40B4-BE49-F238E27FC236}">
                <a16:creationId xmlns:a16="http://schemas.microsoft.com/office/drawing/2014/main" id="{807796F0-7A28-4BB2-B8D0-922A1A2F61C2}"/>
              </a:ext>
            </a:extLst>
          </p:cNvPr>
          <p:cNvSpPr txBox="1">
            <a:spLocks/>
          </p:cNvSpPr>
          <p:nvPr/>
        </p:nvSpPr>
        <p:spPr>
          <a:xfrm>
            <a:off x="932155" y="2925881"/>
            <a:ext cx="2707097" cy="1865481"/>
          </a:xfrm>
          <a:prstGeom prst="rect">
            <a:avLst/>
          </a:prstGeom>
        </p:spPr>
        <p:txBody>
          <a:bodyPr vert="horz" lIns="0" tIns="0" rIns="0" bIns="0" rtlCol="0">
            <a:noAutofit/>
          </a:bodyPr>
          <a:lstStyle>
            <a:lvl1pPr marL="0" indent="0" algn="l" defTabSz="914400" rtl="0" eaLnBrk="1" latinLnBrk="0" hangingPunct="1">
              <a:lnSpc>
                <a:spcPct val="120000"/>
              </a:lnSpc>
              <a:spcBef>
                <a:spcPts val="600"/>
              </a:spcBef>
              <a:spcAft>
                <a:spcPts val="1200"/>
              </a:spcAft>
              <a:buFont typeface="Arial" panose="020B0604020202020204" pitchFamily="34" charset="0"/>
              <a:buChar char="​"/>
              <a:defRPr sz="1500" b="0" i="1" kern="1200">
                <a:solidFill>
                  <a:schemeClr val="accent1"/>
                </a:solidFill>
                <a:latin typeface="Corbel" panose="020B0503020204020204" pitchFamily="34" charset="0"/>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l"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l"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l"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a:lnSpc>
                <a:spcPct val="108000"/>
              </a:lnSpc>
              <a:spcAft>
                <a:spcPts val="600"/>
              </a:spcAft>
              <a:buFont typeface="Arial" panose="020B0604020202020204" pitchFamily="34" charset="0"/>
              <a:buNone/>
            </a:pPr>
            <a:r>
              <a:rPr lang="en-US" sz="2000" b="1" i="0" dirty="0">
                <a:solidFill>
                  <a:schemeClr val="accent4"/>
                </a:solidFill>
                <a:latin typeface="Microsoft New Tai Lue" panose="020B0502040204020203" pitchFamily="34" charset="0"/>
                <a:cs typeface="Microsoft New Tai Lue" panose="020B0502040204020203" pitchFamily="34" charset="0"/>
              </a:rPr>
              <a:t>Recommendations</a:t>
            </a:r>
          </a:p>
          <a:p>
            <a:pPr lvl="4">
              <a:defRPr/>
            </a:pPr>
            <a:r>
              <a:rPr lang="en-US" sz="2000" i="1" dirty="0">
                <a:solidFill>
                  <a:schemeClr val="accent1"/>
                </a:solidFill>
                <a:latin typeface="Corbel" panose="020B0503020204020204" pitchFamily="34" charset="0"/>
                <a:cs typeface="+mn-cs"/>
              </a:rPr>
              <a:t>Adopt goal-directed analgesia and sedation </a:t>
            </a:r>
          </a:p>
          <a:p>
            <a:pPr lvl="4">
              <a:defRPr/>
            </a:pPr>
            <a:r>
              <a:rPr lang="en-US" sz="2000" i="1" dirty="0">
                <a:solidFill>
                  <a:schemeClr val="accent1"/>
                </a:solidFill>
                <a:latin typeface="Corbel" panose="020B0503020204020204" pitchFamily="34" charset="0"/>
                <a:cs typeface="+mn-cs"/>
              </a:rPr>
              <a:t>Identify the minimum effective dose</a:t>
            </a:r>
          </a:p>
          <a:p>
            <a:pPr lvl="4">
              <a:defRPr/>
            </a:pPr>
            <a:r>
              <a:rPr lang="en-US" sz="2000" i="1" dirty="0">
                <a:solidFill>
                  <a:schemeClr val="accent1"/>
                </a:solidFill>
                <a:latin typeface="Corbel" panose="020B0503020204020204" pitchFamily="34" charset="0"/>
                <a:cs typeface="+mn-cs"/>
              </a:rPr>
              <a:t>Incorporate multi-modal pain interventions</a:t>
            </a:r>
          </a:p>
          <a:p>
            <a:pPr lvl="4">
              <a:defRPr/>
            </a:pPr>
            <a:endParaRPr lang="en-US" sz="2000" dirty="0"/>
          </a:p>
          <a:p>
            <a:endParaRPr lang="en-US" sz="2000" dirty="0"/>
          </a:p>
        </p:txBody>
      </p:sp>
      <p:sp>
        <p:nvSpPr>
          <p:cNvPr id="4" name="Content Placeholder 3">
            <a:extLst>
              <a:ext uri="{FF2B5EF4-FFF2-40B4-BE49-F238E27FC236}">
                <a16:creationId xmlns:a16="http://schemas.microsoft.com/office/drawing/2014/main" id="{807796F0-7A28-4BB2-B8D0-922A1A2F61C2}"/>
              </a:ext>
            </a:extLst>
          </p:cNvPr>
          <p:cNvSpPr>
            <a:spLocks noGrp="1"/>
          </p:cNvSpPr>
          <p:nvPr>
            <p:ph idx="1"/>
          </p:nvPr>
        </p:nvSpPr>
        <p:spPr/>
        <p:txBody>
          <a:bodyPr/>
          <a:lstStyle/>
          <a:p>
            <a:pPr lvl="3">
              <a:defRPr/>
            </a:pPr>
            <a:r>
              <a:rPr lang="en-US" sz="2000" dirty="0"/>
              <a:t>Over-sedation with analgesics and sedatives can lead to negative outcomes, including: </a:t>
            </a:r>
          </a:p>
          <a:p>
            <a:pPr lvl="4">
              <a:defRPr/>
            </a:pPr>
            <a:r>
              <a:rPr lang="en-US" sz="2000" dirty="0"/>
              <a:t>prolonged ICU stays, </a:t>
            </a:r>
          </a:p>
          <a:p>
            <a:pPr lvl="4">
              <a:defRPr/>
            </a:pPr>
            <a:r>
              <a:rPr lang="en-US" sz="2000" dirty="0"/>
              <a:t>longer ventilation times, </a:t>
            </a:r>
          </a:p>
          <a:p>
            <a:pPr lvl="4">
              <a:defRPr/>
            </a:pPr>
            <a:r>
              <a:rPr lang="en-US" sz="2000" dirty="0"/>
              <a:t>drug tolerance and dependence</a:t>
            </a:r>
          </a:p>
        </p:txBody>
      </p:sp>
    </p:spTree>
    <p:extLst>
      <p:ext uri="{BB962C8B-B14F-4D97-AF65-F5344CB8AC3E}">
        <p14:creationId xmlns:p14="http://schemas.microsoft.com/office/powerpoint/2010/main" val="123992683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
            <a:extLst>
              <a:ext uri="{FF2B5EF4-FFF2-40B4-BE49-F238E27FC236}">
                <a16:creationId xmlns:a16="http://schemas.microsoft.com/office/drawing/2014/main" id="{DBB0452B-3CC0-4169-A4AC-78E61D385314}"/>
              </a:ext>
            </a:extLst>
          </p:cNvPr>
          <p:cNvSpPr txBox="1">
            <a:spLocks noGrp="1"/>
          </p:cNvSpPr>
          <p:nvPr>
            <p:ph type="title" idx="4294967295"/>
          </p:nvPr>
        </p:nvSpPr>
        <p:spPr>
          <a:xfrm>
            <a:off x="4227429" y="2296097"/>
            <a:ext cx="4587802" cy="731520"/>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0" marR="0" lvl="0" indent="0" algn="r" defTabSz="914400" rtl="0" eaLnBrk="1" fontAlgn="auto" latinLnBrk="0" hangingPunct="1">
              <a:lnSpc>
                <a:spcPct val="70000"/>
              </a:lnSpc>
              <a:spcBef>
                <a:spcPts val="600"/>
              </a:spcBef>
              <a:spcAft>
                <a:spcPts val="1200"/>
              </a:spcAft>
              <a:buClrTx/>
              <a:buSzTx/>
              <a:buFont typeface="Arial" panose="020B0604020202020204" pitchFamily="34" charset="0"/>
              <a:buNone/>
              <a:tabLst/>
              <a:defRPr/>
            </a:pPr>
            <a:r>
              <a:rPr kumimoji="0" lang="en-US" sz="8000" b="0" i="0" u="none" strike="noStrike" kern="1200" cap="none" spc="0" normalizeH="0" baseline="0" noProof="0" dirty="0">
                <a:ln>
                  <a:noFill/>
                </a:ln>
                <a:solidFill>
                  <a:schemeClr val="tx2"/>
                </a:solidFill>
                <a:effectLst/>
                <a:uLnTx/>
                <a:uFillTx/>
                <a:latin typeface="+mn-lt"/>
                <a:ea typeface="+mn-ea"/>
                <a:cs typeface="+mn-cs"/>
              </a:rPr>
              <a:t>Jazmine  </a:t>
            </a:r>
          </a:p>
        </p:txBody>
      </p:sp>
      <p:pic>
        <p:nvPicPr>
          <p:cNvPr id="9" name="Picture 8" descr="An icon of a checklist"/>
          <p:cNvPicPr>
            <a:picLocks noChangeAspect="1"/>
          </p:cNvPicPr>
          <p:nvPr/>
        </p:nvPicPr>
        <p:blipFill>
          <a:blip r:embed="rId3"/>
          <a:stretch>
            <a:fillRect/>
          </a:stretch>
        </p:blipFill>
        <p:spPr>
          <a:xfrm>
            <a:off x="1009650" y="749516"/>
            <a:ext cx="1765816" cy="1766679"/>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3" name="Text Placeholder 2">
            <a:extLst>
              <a:ext uri="{C183D7F6-B498-43B3-948B-1728B52AA6E4}">
                <adec:decorative xmlns:adec="http://schemas.microsoft.com/office/drawing/2017/decorative" val="1"/>
              </a:ext>
            </a:extLst>
          </p:cNvPr>
          <p:cNvSpPr>
            <a:spLocks noGrp="1"/>
          </p:cNvSpPr>
          <p:nvPr>
            <p:ph type="body" sz="quarter" idx="11"/>
          </p:nvPr>
        </p:nvSpPr>
        <p:spPr/>
        <p:txBody>
          <a:bodyPr/>
          <a:lstStyle/>
          <a:p>
            <a:pPr lvl="2" algn="l"/>
            <a:endParaRPr lang="en-US" sz="1400" dirty="0">
              <a:solidFill>
                <a:schemeClr val="tx1"/>
              </a:solidFill>
            </a:endParaRPr>
          </a:p>
          <a:p>
            <a:pPr algn="l"/>
            <a:endParaRPr lang="en-US" sz="1400" dirty="0">
              <a:solidFill>
                <a:schemeClr val="tx1"/>
              </a:solidFill>
            </a:endParaRPr>
          </a:p>
        </p:txBody>
      </p:sp>
      <p:sp>
        <p:nvSpPr>
          <p:cNvPr id="7" name="Text Placeholder 6">
            <a:extLst>
              <a:ext uri="{FF2B5EF4-FFF2-40B4-BE49-F238E27FC236}">
                <a16:creationId xmlns:a16="http://schemas.microsoft.com/office/drawing/2014/main" id="{2A8B543C-BA46-44A8-8BB0-1465CD65529C}"/>
              </a:ext>
            </a:extLst>
          </p:cNvPr>
          <p:cNvSpPr txBox="1">
            <a:spLocks/>
          </p:cNvSpPr>
          <p:nvPr/>
        </p:nvSpPr>
        <p:spPr>
          <a:xfrm>
            <a:off x="4227429" y="3210497"/>
            <a:ext cx="4587802" cy="2946231"/>
          </a:xfrm>
          <a:prstGeom prst="rect">
            <a:avLst/>
          </a:prstGeom>
        </p:spPr>
        <p:txBody>
          <a:bodyPr vert="horz" lIns="0" tIns="0" rIns="0" bIns="0" rtlCol="0" anchor="ctr">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lvl="2" algn="l">
              <a:buNone/>
            </a:pPr>
            <a:r>
              <a:rPr lang="en-US" sz="2000" dirty="0"/>
              <a:t>What else should be considered to manage Jazmine’s pain and distress in the PICU after surgery?</a:t>
            </a:r>
          </a:p>
        </p:txBody>
      </p:sp>
    </p:spTree>
    <p:extLst>
      <p:ext uri="{BB962C8B-B14F-4D97-AF65-F5344CB8AC3E}">
        <p14:creationId xmlns:p14="http://schemas.microsoft.com/office/powerpoint/2010/main" val="411920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8E77B066-E2AB-4C98-A1D8-18F13F4AB02E}"/>
              </a:ext>
              <a:ext uri="{C183D7F6-B498-43B3-948B-1728B52AA6E4}">
                <adec:decorative xmlns:adec="http://schemas.microsoft.com/office/drawing/2017/decorative" val="1"/>
              </a:ext>
            </a:extLst>
          </p:cNvPr>
          <p:cNvGrpSpPr/>
          <p:nvPr/>
        </p:nvGrpSpPr>
        <p:grpSpPr>
          <a:xfrm>
            <a:off x="966156" y="903889"/>
            <a:ext cx="1828800" cy="1828800"/>
            <a:chOff x="4340771" y="1040524"/>
            <a:chExt cx="1828800" cy="1828800"/>
          </a:xfrm>
        </p:grpSpPr>
        <p:sp>
          <p:nvSpPr>
            <p:cNvPr id="6" name="Oval 5">
              <a:extLst>
                <a:ext uri="{FF2B5EF4-FFF2-40B4-BE49-F238E27FC236}">
                  <a16:creationId xmlns:a16="http://schemas.microsoft.com/office/drawing/2014/main" id="{5C0B2E80-5333-41FA-AD07-B24E17D95BF9}"/>
                </a:ext>
              </a:extLst>
            </p:cNvPr>
            <p:cNvSpPr/>
            <p:nvPr/>
          </p:nvSpPr>
          <p:spPr>
            <a:xfrm>
              <a:off x="4340771" y="1040524"/>
              <a:ext cx="1828800" cy="1828800"/>
            </a:xfrm>
            <a:prstGeom prst="ellipse">
              <a:avLst/>
            </a:prstGeom>
            <a:solidFill>
              <a:schemeClr val="accent2"/>
            </a:solidFill>
            <a:ln>
              <a:noFill/>
            </a:ln>
            <a:effectLst>
              <a:outerShdw dist="38100" dir="5400000" algn="t" rotWithShape="0">
                <a:schemeClr val="bg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95000"/>
                </a:lnSpc>
              </a:pPr>
              <a:endParaRPr lang="en-US" b="1" dirty="0">
                <a:solidFill>
                  <a:schemeClr val="tx2"/>
                </a:solidFill>
                <a:latin typeface="+mj-lt"/>
              </a:endParaRPr>
            </a:p>
          </p:txBody>
        </p:sp>
        <p:pic>
          <p:nvPicPr>
            <p:cNvPr id="7" name="Picture 2" descr="Image result for image for thinking cloud">
              <a:extLst>
                <a:ext uri="{FF2B5EF4-FFF2-40B4-BE49-F238E27FC236}">
                  <a16:creationId xmlns:a16="http://schemas.microsoft.com/office/drawing/2014/main" id="{A9B889FC-A0B9-4A1F-9324-7C904919500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25849" y="1269124"/>
              <a:ext cx="1258645" cy="1371600"/>
            </a:xfrm>
            <a:prstGeom prst="rect">
              <a:avLst/>
            </a:prstGeom>
            <a:noFill/>
            <a:extLst>
              <a:ext uri="{909E8E84-426E-40dd-AFC4-6F175D3DCCD1}">
                <a14:hiddenFill xmlns="" xmlns:a14="http://schemas.microsoft.com/office/drawing/2010/main">
                  <a:solidFill>
                    <a:srgbClr val="FFFFFF"/>
                  </a:solidFill>
                </a14:hiddenFill>
              </a:ext>
            </a:extLst>
          </p:spPr>
        </p:pic>
      </p:grpSp>
      <p:sp>
        <p:nvSpPr>
          <p:cNvPr id="8" name="Text Placeholder 2">
            <a:extLst>
              <a:ext uri="{FF2B5EF4-FFF2-40B4-BE49-F238E27FC236}">
                <a16:creationId xmlns:a16="http://schemas.microsoft.com/office/drawing/2014/main" id="{78BB3D09-796D-4C0B-B476-875C6EADE909}"/>
              </a:ext>
            </a:extLst>
          </p:cNvPr>
          <p:cNvSpPr txBox="1">
            <a:spLocks noGrp="1"/>
          </p:cNvSpPr>
          <p:nvPr>
            <p:ph type="title" idx="4294967295"/>
          </p:nvPr>
        </p:nvSpPr>
        <p:spPr>
          <a:xfrm>
            <a:off x="4075029" y="3058097"/>
            <a:ext cx="4587802" cy="2946231"/>
          </a:xfrm>
          <a:prstGeom prst="rect">
            <a:avLst/>
          </a:prstGeom>
          <a:noFill/>
          <a:ln>
            <a:noFill/>
            <a:prstDash/>
          </a:ln>
          <a:effectLst/>
        </p:spPr>
        <p:txBody>
          <a:bodyPr rot="0" spcFirstLastPara="0" vertOverflow="overflow" horzOverflow="overflow" vert="horz" wrap="square" lIns="0" tIns="0" rIns="0" bIns="0" numCol="1" spcCol="0" rtlCol="0" fromWordArt="0" anchor="ctr" anchorCtr="0" forceAA="0" compatLnSpc="1">
            <a:prstTxWarp prst="textNoShape">
              <a:avLst/>
            </a:prstTxWarp>
            <a:noAutofit/>
          </a:bodyPr>
          <a:lstStyle>
            <a:lvl1pPr marL="0" indent="0" algn="r" defTabSz="914400" rtl="0" eaLnBrk="1" latinLnBrk="0" hangingPunct="1">
              <a:lnSpc>
                <a:spcPct val="70000"/>
              </a:lnSpc>
              <a:spcBef>
                <a:spcPts val="600"/>
              </a:spcBef>
              <a:spcAft>
                <a:spcPts val="1200"/>
              </a:spcAft>
              <a:buFont typeface="Arial" panose="020B0604020202020204" pitchFamily="34" charset="0"/>
              <a:buNone/>
              <a:defRPr lang="en-US" sz="8000" b="0" i="0" kern="1200" dirty="0" smtClean="0">
                <a:solidFill>
                  <a:schemeClr val="tx2"/>
                </a:solidFill>
                <a:latin typeface="+mn-lt"/>
                <a:ea typeface="+mn-ea"/>
                <a:cs typeface="+mn-cs"/>
              </a:defRPr>
            </a:lvl1pPr>
            <a:lvl2pPr marL="0" indent="0" algn="r" defTabSz="914400" rtl="0" eaLnBrk="1" latinLnBrk="0" hangingPunct="1">
              <a:lnSpc>
                <a:spcPct val="100000"/>
              </a:lnSpc>
              <a:spcBef>
                <a:spcPts val="0"/>
              </a:spcBef>
              <a:spcAft>
                <a:spcPts val="600"/>
              </a:spcAft>
              <a:buFont typeface="Arial" panose="020B0604020202020204" pitchFamily="34" charset="0"/>
              <a:buChar char="​"/>
              <a:defRPr sz="1500" i="1" kern="1200">
                <a:solidFill>
                  <a:schemeClr val="tx2"/>
                </a:solidFill>
                <a:latin typeface="Corbel" panose="020B0503020204020204" pitchFamily="34" charset="0"/>
                <a:ea typeface="+mn-ea"/>
                <a:cs typeface="+mn-cs"/>
              </a:defRPr>
            </a:lvl2pPr>
            <a:lvl3pPr marL="0" indent="0" algn="r" defTabSz="914400" rtl="0" eaLnBrk="1" latinLnBrk="0" hangingPunct="1">
              <a:lnSpc>
                <a:spcPct val="110000"/>
              </a:lnSpc>
              <a:spcBef>
                <a:spcPts val="600"/>
              </a:spcBef>
              <a:spcAft>
                <a:spcPts val="0"/>
              </a:spcAft>
              <a:buFont typeface="Arial" panose="020B0604020202020204" pitchFamily="34" charset="0"/>
              <a:buChar char="​"/>
              <a:defRPr sz="1100" b="1" kern="1200">
                <a:solidFill>
                  <a:schemeClr val="accent4"/>
                </a:solidFill>
                <a:latin typeface="Microsoft New Tai Lue" panose="020B0502040204020203" pitchFamily="34" charset="0"/>
                <a:ea typeface="+mn-ea"/>
                <a:cs typeface="Microsoft New Tai Lue" panose="020B0502040204020203" pitchFamily="34" charset="0"/>
              </a:defRPr>
            </a:lvl3pPr>
            <a:lvl4pPr marL="0" indent="0" algn="r" defTabSz="914400" rtl="0" eaLnBrk="1" latinLnBrk="0" hangingPunct="1">
              <a:lnSpc>
                <a:spcPct val="114000"/>
              </a:lnSpc>
              <a:spcBef>
                <a:spcPts val="60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4pPr>
            <a:lvl5pPr marL="171450" indent="-171450" algn="r" defTabSz="914400" rtl="0" eaLnBrk="1" latinLnBrk="0" hangingPunct="1">
              <a:lnSpc>
                <a:spcPct val="95000"/>
              </a:lnSpc>
              <a:spcBef>
                <a:spcPts val="0"/>
              </a:spcBef>
              <a:spcAft>
                <a:spcPts val="600"/>
              </a:spcAft>
              <a:buFont typeface="Arial" panose="020B0604020202020204" pitchFamily="34" charset="0"/>
              <a:buChar char="•"/>
              <a:defRPr sz="1100" kern="1200">
                <a:solidFill>
                  <a:schemeClr val="tx2"/>
                </a:solidFill>
                <a:latin typeface="Microsoft New Tai Lue" panose="020B0502040204020203" pitchFamily="34" charset="0"/>
                <a:ea typeface="+mn-ea"/>
                <a:cs typeface="Microsoft New Tai Lue" panose="020B0502040204020203" pitchFamily="34" charset="0"/>
              </a:defRPr>
            </a:lvl5pPr>
            <a:lvl6pPr marL="344488" indent="-173038" algn="l" defTabSz="914400" rtl="0" eaLnBrk="1" latinLnBrk="0" hangingPunct="1">
              <a:lnSpc>
                <a:spcPct val="85000"/>
              </a:lnSpc>
              <a:spcBef>
                <a:spcPct val="20000"/>
              </a:spcBef>
              <a:spcAft>
                <a:spcPts val="600"/>
              </a:spcAft>
              <a:buFont typeface="Arial" panose="020B0604020202020204" pitchFamily="34" charset="0"/>
              <a:buChar char="•"/>
              <a:defRPr sz="1100" kern="1200" baseline="0">
                <a:solidFill>
                  <a:schemeClr val="tx2"/>
                </a:solidFill>
                <a:latin typeface="+mn-lt"/>
                <a:ea typeface="+mn-ea"/>
                <a:cs typeface="+mn-cs"/>
              </a:defRPr>
            </a:lvl6pPr>
            <a:lvl7pPr marL="0" indent="0" algn="l" defTabSz="914400" rtl="0" eaLnBrk="1" latinLnBrk="0" hangingPunct="1">
              <a:spcBef>
                <a:spcPts val="600"/>
              </a:spcBef>
              <a:spcAft>
                <a:spcPts val="600"/>
              </a:spcAft>
              <a:buClr>
                <a:schemeClr val="bg2"/>
              </a:buClr>
              <a:buFont typeface="Arial" panose="020B0604020202020204" pitchFamily="34" charset="0"/>
              <a:buChar char="​"/>
              <a:defRPr sz="1500" i="1" kern="1200" baseline="0">
                <a:solidFill>
                  <a:schemeClr val="bg2"/>
                </a:solidFill>
                <a:latin typeface="Corbel" panose="020B0503020204020204" pitchFamily="34" charset="0"/>
                <a:ea typeface="+mn-ea"/>
                <a:cs typeface="+mn-cs"/>
              </a:defRPr>
            </a:lvl7pPr>
            <a:lvl8pPr marL="171450" indent="-171450" algn="l" defTabSz="914400" rtl="0" eaLnBrk="1" latinLnBrk="0" hangingPunct="1">
              <a:spcBef>
                <a:spcPts val="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8pPr>
            <a:lvl9pPr marL="344488" indent="-173038" algn="l" defTabSz="914400" rtl="0" eaLnBrk="1" latinLnBrk="0" hangingPunct="1">
              <a:spcBef>
                <a:spcPct val="20000"/>
              </a:spcBef>
              <a:spcAft>
                <a:spcPts val="600"/>
              </a:spcAft>
              <a:buFont typeface="Arial" panose="020B0604020202020204" pitchFamily="34" charset="0"/>
              <a:buChar char="•"/>
              <a:defRPr sz="1100" kern="1200">
                <a:solidFill>
                  <a:schemeClr val="bg2"/>
                </a:solidFill>
                <a:latin typeface="Corbel" panose="020B0503020204020204" pitchFamily="34" charset="0"/>
                <a:ea typeface="+mn-ea"/>
                <a:cs typeface="+mn-cs"/>
              </a:defRPr>
            </a:lvl9pPr>
          </a:lstStyle>
          <a:p>
            <a:pPr marL="53975" marR="0" lvl="2" indent="0" algn="l" defTabSz="914400" rtl="0" eaLnBrk="1" fontAlgn="auto" latinLnBrk="0" hangingPunct="1">
              <a:lnSpc>
                <a:spcPct val="120000"/>
              </a:lnSpc>
              <a:spcBef>
                <a:spcPts val="6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How do you balance clustering care to prevent patients’ from associating any care with pain? </a:t>
            </a:r>
            <a:b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br>
            <a:br>
              <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br>
            <a:r>
              <a:rPr kumimoji="0" lang="en-US" sz="16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rPr>
              <a:t>In other words, is the only touch the patient experiences always associated with the pain of turning, or suctioning, or even the squeeze of the blood pressure cuff? </a:t>
            </a:r>
            <a:endParaRPr kumimoji="0" lang="en-US" sz="2000" b="1" i="0" u="none" strike="noStrike" kern="1200" cap="none" spc="0" normalizeH="0" baseline="0" noProof="0" dirty="0">
              <a:ln>
                <a:noFill/>
              </a:ln>
              <a:solidFill>
                <a:schemeClr val="accent4"/>
              </a:solidFill>
              <a:effectLst/>
              <a:uLnTx/>
              <a:uFillTx/>
              <a:latin typeface="Microsoft New Tai Lue" panose="020B0502040204020203" pitchFamily="34" charset="0"/>
              <a:ea typeface="+mn-ea"/>
              <a:cs typeface="Microsoft New Tai Lue" panose="020B0502040204020203" pitchFamily="34" charset="0"/>
            </a:endParaRPr>
          </a:p>
        </p:txBody>
      </p:sp>
    </p:spTree>
    <p:extLst>
      <p:ext uri="{BB962C8B-B14F-4D97-AF65-F5344CB8AC3E}">
        <p14:creationId xmlns:p14="http://schemas.microsoft.com/office/powerpoint/2010/main" val="14229502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chemeClr val="tx1"/>
                </a:solidFill>
              </a:rPr>
              <a:t>Key Points</a:t>
            </a:r>
          </a:p>
        </p:txBody>
      </p:sp>
      <p:sp>
        <p:nvSpPr>
          <p:cNvPr id="4" name="Content Placeholder 3">
            <a:extLst>
              <a:ext uri="{FF2B5EF4-FFF2-40B4-BE49-F238E27FC236}">
                <a16:creationId xmlns:a16="http://schemas.microsoft.com/office/drawing/2014/main" id="{DBB6CE8D-CE91-869E-1483-0471BAA9228B}"/>
              </a:ext>
            </a:extLst>
          </p:cNvPr>
          <p:cNvSpPr>
            <a:spLocks noGrp="1"/>
          </p:cNvSpPr>
          <p:nvPr>
            <p:ph idx="13"/>
          </p:nvPr>
        </p:nvSpPr>
        <p:spPr/>
        <p:txBody>
          <a:bodyPr/>
          <a:lstStyle/>
          <a:p>
            <a:endParaRPr lang="en-US"/>
          </a:p>
        </p:txBody>
      </p:sp>
      <p:sp>
        <p:nvSpPr>
          <p:cNvPr id="6" name="Content Placeholder 5"/>
          <p:cNvSpPr>
            <a:spLocks noGrp="1"/>
          </p:cNvSpPr>
          <p:nvPr>
            <p:ph idx="1"/>
          </p:nvPr>
        </p:nvSpPr>
        <p:spPr/>
        <p:txBody>
          <a:bodyPr/>
          <a:lstStyle/>
          <a:p>
            <a:pPr lvl="2">
              <a:lnSpc>
                <a:spcPct val="95000"/>
              </a:lnSpc>
              <a:spcAft>
                <a:spcPts val="600"/>
              </a:spcAft>
            </a:pPr>
            <a:r>
              <a:rPr lang="en-US" sz="2000" dirty="0"/>
              <a:t>Pain and painful procedures are common in PICU.</a:t>
            </a:r>
          </a:p>
          <a:p>
            <a:pPr lvl="3"/>
            <a:r>
              <a:rPr lang="en-US" sz="2000" dirty="0"/>
              <a:t>Pain and hospitalization in the PICU have serious short and long-term adverse effects for children.</a:t>
            </a:r>
          </a:p>
          <a:p>
            <a:pPr lvl="3"/>
            <a:r>
              <a:rPr lang="en-US" sz="2000" dirty="0"/>
              <a:t>Patient distress may be related to their critical condition, pain, agitation, withdrawal, and/or delirium.</a:t>
            </a:r>
          </a:p>
          <a:p>
            <a:pPr lvl="3"/>
            <a:r>
              <a:rPr lang="en-US" sz="2000" dirty="0"/>
              <a:t>The Hierarchy of Pain assessments and standardized tools can help to differentiate pain from other types of distress.</a:t>
            </a:r>
          </a:p>
          <a:p>
            <a:pPr lvl="3"/>
            <a:r>
              <a:rPr lang="en-US" sz="2000" dirty="0"/>
              <a:t>Management strategies should be multi-modal.</a:t>
            </a:r>
          </a:p>
          <a:p>
            <a:pPr>
              <a:lnSpc>
                <a:spcPct val="108000"/>
              </a:lnSpc>
              <a:spcAft>
                <a:spcPts val="600"/>
              </a:spcAft>
              <a:buNone/>
            </a:pPr>
            <a:endParaRPr lang="en-US" sz="2000" dirty="0"/>
          </a:p>
        </p:txBody>
      </p:sp>
    </p:spTree>
    <p:extLst>
      <p:ext uri="{BB962C8B-B14F-4D97-AF65-F5344CB8AC3E}">
        <p14:creationId xmlns:p14="http://schemas.microsoft.com/office/powerpoint/2010/main" val="2754494064"/>
      </p:ext>
    </p:extLst>
  </p:cSld>
  <p:clrMapOvr>
    <a:masterClrMapping/>
  </p:clrMapOvr>
</p:sld>
</file>

<file path=ppt/theme/theme1.xml><?xml version="1.0" encoding="utf-8"?>
<a:theme xmlns:a="http://schemas.openxmlformats.org/drawingml/2006/main" name="Modern Swiss">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2"/>
        </a:solidFill>
        <a:ln>
          <a:noFill/>
        </a:ln>
        <a:effectLst>
          <a:outerShdw dist="38100" dir="5400000" algn="t" rotWithShape="0">
            <a:schemeClr val="bg2">
              <a:alpha val="20000"/>
            </a:schemeClr>
          </a:outerShdw>
        </a:effectLst>
      </a:spPr>
      <a:bodyPr rtlCol="0" anchor="ctr"/>
      <a:lstStyle>
        <a:defPPr algn="ctr">
          <a:lnSpc>
            <a:spcPct val="95000"/>
          </a:lnSpc>
          <a:defRPr b="1" dirty="0" smtClean="0">
            <a:solidFill>
              <a:schemeClr val="tx2"/>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theme>
</file>

<file path=ppt/theme/theme2.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Modern Swiss">
      <a:dk1>
        <a:sysClr val="windowText" lastClr="000000"/>
      </a:dk1>
      <a:lt1>
        <a:sysClr val="window" lastClr="FFFFFF"/>
      </a:lt1>
      <a:dk2>
        <a:srgbClr val="3C3D3E"/>
      </a:dk2>
      <a:lt2>
        <a:srgbClr val="999683"/>
      </a:lt2>
      <a:accent1>
        <a:srgbClr val="E34A06"/>
      </a:accent1>
      <a:accent2>
        <a:srgbClr val="31CCE8"/>
      </a:accent2>
      <a:accent3>
        <a:srgbClr val="C1C139"/>
      </a:accent3>
      <a:accent4>
        <a:srgbClr val="118E97"/>
      </a:accent4>
      <a:accent5>
        <a:srgbClr val="F9BD03"/>
      </a:accent5>
      <a:accent6>
        <a:srgbClr val="407026"/>
      </a:accent6>
      <a:hlink>
        <a:srgbClr val="3C3D3E"/>
      </a:hlink>
      <a:folHlink>
        <a:srgbClr val="999683"/>
      </a:folHlink>
    </a:clrScheme>
    <a:fontScheme name="Modern Swiss">
      <a:majorFont>
        <a:latin typeface="Arial"/>
        <a:ea typeface=""/>
        <a:cs typeface=""/>
      </a:majorFont>
      <a:minorFont>
        <a:latin typeface="Microsoft New Tai Lu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6487</TotalTime>
  <Words>2951</Words>
  <Application>Microsoft Macintosh PowerPoint</Application>
  <PresentationFormat>On-screen Show (4:3)</PresentationFormat>
  <Paragraphs>325</Paragraphs>
  <Slides>19</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MS PGothic</vt:lpstr>
      <vt:lpstr>Arial</vt:lpstr>
      <vt:lpstr>Corbel</vt:lpstr>
      <vt:lpstr>Franklin Gothic Demi Cond</vt:lpstr>
      <vt:lpstr>Microsoft New Tai Lue</vt:lpstr>
      <vt:lpstr>Wingdings</vt:lpstr>
      <vt:lpstr>Modern Swiss</vt:lpstr>
      <vt:lpstr>Pain Management in the Pediatric Intensive Care Unit (PICU)</vt:lpstr>
      <vt:lpstr>Prevalence of pain in PICUs</vt:lpstr>
      <vt:lpstr>What is the criteria for a child to be hospitalized in the PICU? What are the patient-related barriers to effective pain management in the PICU? What are the unit-related barriers to effective pain management in the PICU? </vt:lpstr>
      <vt:lpstr>PICU pain assessment challenges</vt:lpstr>
      <vt:lpstr>Jazmine</vt:lpstr>
      <vt:lpstr>Pain Assessment Strategies</vt:lpstr>
      <vt:lpstr>Jazmine </vt:lpstr>
      <vt:lpstr>What about vital signs?</vt:lpstr>
      <vt:lpstr>How to assess pain in the critically ill child</vt:lpstr>
      <vt:lpstr>Managing Pain during  Critical Illness</vt:lpstr>
      <vt:lpstr>Balancing adverse effects of pain and pain treatment</vt:lpstr>
      <vt:lpstr>Preventing adverse effects of PICU hospitalization</vt:lpstr>
      <vt:lpstr>Questions</vt:lpstr>
      <vt:lpstr>Managing distress in critically-ill children</vt:lpstr>
      <vt:lpstr>Sleep in the PICU</vt:lpstr>
      <vt:lpstr>Over-sedation</vt:lpstr>
      <vt:lpstr>Jazmine  </vt:lpstr>
      <vt:lpstr>How do you balance clustering care to prevent patients’ from associating any care with pain?   In other words, is the only touch the patient experiences always associated with the pain of turning, or suctioning, or even the squeeze of the blood pressure cuff? </vt:lpstr>
      <vt:lpstr>Key Points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Assessment of Pain</dc:title>
  <dc:creator>Manworren, Renee</dc:creator>
  <cp:keywords>PRN program</cp:keywords>
  <cp:lastModifiedBy>Yumkhaibam, Budhachandra Singh</cp:lastModifiedBy>
  <cp:revision>567</cp:revision>
  <cp:lastPrinted>2026-05-29T17:50:10Z</cp:lastPrinted>
  <dcterms:created xsi:type="dcterms:W3CDTF">2014-02-07T03:47:22Z</dcterms:created>
  <dcterms:modified xsi:type="dcterms:W3CDTF">2026-05-29T17:50:15Z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NXPowerLiteLastOptimized">
    <vt:lpwstr>1166664</vt:lpwstr>
  </property>
  <property fmtid="{D5CDD505-2E9C-101B-9397-08002B2CF9AE}" pid="3" name="NXPowerLiteSettings">
    <vt:lpwstr>F980073804F000</vt:lpwstr>
  </property>
  <property fmtid="{D5CDD505-2E9C-101B-9397-08002B2CF9AE}" pid="4" name="NXPowerLiteVersion">
    <vt:lpwstr>D5.0.2</vt:lpwstr>
  </property>
</Properties>
</file>