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2.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7"/>
  </p:notesMasterIdLst>
  <p:handoutMasterIdLst>
    <p:handoutMasterId r:id="rId18"/>
  </p:handoutMasterIdLst>
  <p:sldIdLst>
    <p:sldId id="355" r:id="rId2"/>
    <p:sldId id="364" r:id="rId3"/>
    <p:sldId id="365" r:id="rId4"/>
    <p:sldId id="372" r:id="rId5"/>
    <p:sldId id="357" r:id="rId6"/>
    <p:sldId id="376" r:id="rId7"/>
    <p:sldId id="381" r:id="rId8"/>
    <p:sldId id="387" r:id="rId9"/>
    <p:sldId id="390" r:id="rId10"/>
    <p:sldId id="391" r:id="rId11"/>
    <p:sldId id="392" r:id="rId12"/>
    <p:sldId id="396" r:id="rId13"/>
    <p:sldId id="397" r:id="rId14"/>
    <p:sldId id="398" r:id="rId15"/>
    <p:sldId id="399" r:id="rId16"/>
  </p:sldIdLst>
  <p:sldSz cx="9144000" cy="6858000" type="screen4x3"/>
  <p:notesSz cx="68580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Modern Swiss" id="{FD2B0C0D-84C0-42ED-88AF-E5F83906AE8B}">
          <p14:sldIdLst>
            <p14:sldId id="355"/>
            <p14:sldId id="364"/>
            <p14:sldId id="365"/>
            <p14:sldId id="372"/>
            <p14:sldId id="357"/>
            <p14:sldId id="376"/>
            <p14:sldId id="381"/>
            <p14:sldId id="387"/>
            <p14:sldId id="390"/>
            <p14:sldId id="391"/>
            <p14:sldId id="392"/>
            <p14:sldId id="396"/>
            <p14:sldId id="397"/>
            <p14:sldId id="398"/>
            <p14:sldId id="399"/>
          </p14:sldIdLst>
        </p14:section>
      </p14:sectionLst>
    </p:ext>
    <p:ext uri="{EFAFB233-063F-42B5-8137-9DF3F51BA10A}">
      <p15:sldGuideLst xmlns:p15="http://schemas.microsoft.com/office/powerpoint/2012/main">
        <p15:guide id="1" orient="horz" pos="2516">
          <p15:clr>
            <a:srgbClr val="A4A3A4"/>
          </p15:clr>
        </p15:guide>
        <p15:guide id="2" pos="2880">
          <p15:clr>
            <a:srgbClr val="A4A3A4"/>
          </p15:clr>
        </p15:guide>
      </p15:sldGuideLst>
    </p:ext>
    <p:ext uri="{2D200454-40CA-4A62-9FC3-DE9A4176ACB9}">
      <p15:notesGuideLst xmlns:p15="http://schemas.microsoft.com/office/powerpoint/2012/main">
        <p15:guide id="1" orient="horz" pos="2928" userDrawn="1">
          <p15:clr>
            <a:srgbClr val="A4A3A4"/>
          </p15:clr>
        </p15:guide>
        <p15:guide id="2" pos="2160" userDrawn="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6D1F0"/>
    <a:srgbClr val="118497"/>
    <a:srgbClr val="17B1CB"/>
    <a:srgbClr val="31CCE8"/>
    <a:srgbClr val="E7F3F4"/>
    <a:srgbClr val="F3F9FA"/>
    <a:srgbClr val="F7F7F7"/>
    <a:srgbClr val="ADB3B4"/>
    <a:srgbClr val="CCCC00"/>
    <a:srgbClr val="118E9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E25E649-3F16-4E02-A733-19D2CDBF48F0}" styleName="Medium Style 3 - Accent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7290" autoAdjust="0"/>
    <p:restoredTop sz="63836" autoAdjust="0"/>
  </p:normalViewPr>
  <p:slideViewPr>
    <p:cSldViewPr snapToGrid="0" snapToObjects="1">
      <p:cViewPr varScale="1">
        <p:scale>
          <a:sx n="78" d="100"/>
          <a:sy n="78" d="100"/>
        </p:scale>
        <p:origin x="1192" y="184"/>
      </p:cViewPr>
      <p:guideLst>
        <p:guide orient="horz" pos="2516"/>
        <p:guide pos="2880"/>
      </p:guideLst>
    </p:cSldViewPr>
  </p:slideViewPr>
  <p:notesTextViewPr>
    <p:cViewPr>
      <p:scale>
        <a:sx n="1" d="1"/>
        <a:sy n="1" d="1"/>
      </p:scale>
      <p:origin x="0" y="0"/>
    </p:cViewPr>
  </p:notesTextViewPr>
  <p:sorterViewPr>
    <p:cViewPr>
      <p:scale>
        <a:sx n="100" d="100"/>
        <a:sy n="100" d="100"/>
      </p:scale>
      <p:origin x="0" y="0"/>
    </p:cViewPr>
  </p:sorterViewPr>
  <p:notesViewPr>
    <p:cSldViewPr snapToGrid="0" snapToObjects="1">
      <p:cViewPr varScale="1">
        <p:scale>
          <a:sx n="85" d="100"/>
          <a:sy n="85" d="100"/>
        </p:scale>
        <p:origin x="3928" y="184"/>
      </p:cViewPr>
      <p:guideLst>
        <p:guide orient="horz" pos="2928"/>
        <p:guide pos="2160"/>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handoutMaster" Target="handoutMasters/handoutMaster1.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diagrams/colors1.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A782C591-6121-4F3B-9D0C-886E7ECFCC3C}" type="doc">
      <dgm:prSet loTypeId="urn:microsoft.com/office/officeart/2008/layout/VerticalCurvedList" loCatId="list" qsTypeId="urn:microsoft.com/office/officeart/2005/8/quickstyle/simple1" qsCatId="simple" csTypeId="urn:microsoft.com/office/officeart/2005/8/colors/colorful3" csCatId="colorful" phldr="1"/>
      <dgm:spPr/>
      <dgm:t>
        <a:bodyPr/>
        <a:lstStyle/>
        <a:p>
          <a:endParaRPr lang="en-US"/>
        </a:p>
      </dgm:t>
    </dgm:pt>
    <dgm:pt modelId="{5E45829F-AA45-4F42-8454-FA02993D3DB3}">
      <dgm:prSet phldrT="[Text]"/>
      <dgm:spPr/>
      <dgm:t>
        <a:bodyPr/>
        <a:lstStyle/>
        <a:p>
          <a:r>
            <a:rPr lang="en-US" b="1" dirty="0"/>
            <a:t>Idiopathic intracranial hypertension</a:t>
          </a:r>
        </a:p>
      </dgm:t>
    </dgm:pt>
    <dgm:pt modelId="{822DF947-9A2C-4068-B886-2270ADEF009C}" type="parTrans" cxnId="{F986A7FD-607A-4FDB-A1BD-F5C19DEF8E93}">
      <dgm:prSet/>
      <dgm:spPr/>
      <dgm:t>
        <a:bodyPr/>
        <a:lstStyle/>
        <a:p>
          <a:endParaRPr lang="en-US" b="1"/>
        </a:p>
      </dgm:t>
    </dgm:pt>
    <dgm:pt modelId="{09AF0D02-5B55-4E89-93B8-6DB32B3BD1F7}" type="sibTrans" cxnId="{F986A7FD-607A-4FDB-A1BD-F5C19DEF8E93}">
      <dgm:prSet/>
      <dgm:spPr/>
      <dgm:t>
        <a:bodyPr/>
        <a:lstStyle/>
        <a:p>
          <a:endParaRPr lang="en-US" b="1"/>
        </a:p>
      </dgm:t>
    </dgm:pt>
    <dgm:pt modelId="{8DE2C96C-E142-4978-91DA-98CF4480A834}">
      <dgm:prSet phldrT="[Text]"/>
      <dgm:spPr/>
      <dgm:t>
        <a:bodyPr/>
        <a:lstStyle/>
        <a:p>
          <a:r>
            <a:rPr lang="en-US" b="1" dirty="0"/>
            <a:t>Post-traumatic</a:t>
          </a:r>
        </a:p>
      </dgm:t>
    </dgm:pt>
    <dgm:pt modelId="{09647EEF-5C57-456A-8EAA-EE3582CB6F33}" type="parTrans" cxnId="{99582712-6CDC-47F5-B2E3-82A655226967}">
      <dgm:prSet/>
      <dgm:spPr/>
      <dgm:t>
        <a:bodyPr/>
        <a:lstStyle/>
        <a:p>
          <a:endParaRPr lang="en-US" b="1"/>
        </a:p>
      </dgm:t>
    </dgm:pt>
    <dgm:pt modelId="{8DC4CC24-E5C8-48F9-A213-EF136403E5B1}" type="sibTrans" cxnId="{99582712-6CDC-47F5-B2E3-82A655226967}">
      <dgm:prSet/>
      <dgm:spPr/>
      <dgm:t>
        <a:bodyPr/>
        <a:lstStyle/>
        <a:p>
          <a:endParaRPr lang="en-US" b="1"/>
        </a:p>
      </dgm:t>
    </dgm:pt>
    <dgm:pt modelId="{AADEC6DE-0A7F-4EE0-A45F-D50DEAC8CCCE}">
      <dgm:prSet phldrT="[Text]"/>
      <dgm:spPr/>
      <dgm:t>
        <a:bodyPr/>
        <a:lstStyle/>
        <a:p>
          <a:r>
            <a:rPr lang="en-US" b="1" dirty="0"/>
            <a:t>Medication overuse</a:t>
          </a:r>
        </a:p>
      </dgm:t>
    </dgm:pt>
    <dgm:pt modelId="{ACCA7A4A-C468-41DA-862E-893DDA9D32F1}" type="parTrans" cxnId="{E162099A-62D2-4526-962C-FBBB44B0F6CC}">
      <dgm:prSet/>
      <dgm:spPr/>
      <dgm:t>
        <a:bodyPr/>
        <a:lstStyle/>
        <a:p>
          <a:endParaRPr lang="en-US"/>
        </a:p>
      </dgm:t>
    </dgm:pt>
    <dgm:pt modelId="{0BF9DF7C-B605-4631-8339-F898BA1016C2}" type="sibTrans" cxnId="{E162099A-62D2-4526-962C-FBBB44B0F6CC}">
      <dgm:prSet/>
      <dgm:spPr/>
      <dgm:t>
        <a:bodyPr/>
        <a:lstStyle/>
        <a:p>
          <a:endParaRPr lang="en-US"/>
        </a:p>
      </dgm:t>
    </dgm:pt>
    <dgm:pt modelId="{115712AE-742F-440F-AAAD-DDC09A7777DF}" type="pres">
      <dgm:prSet presAssocID="{A782C591-6121-4F3B-9D0C-886E7ECFCC3C}" presName="Name0" presStyleCnt="0">
        <dgm:presLayoutVars>
          <dgm:chMax val="7"/>
          <dgm:chPref val="7"/>
          <dgm:dir/>
        </dgm:presLayoutVars>
      </dgm:prSet>
      <dgm:spPr/>
    </dgm:pt>
    <dgm:pt modelId="{976D8487-F045-4955-A73E-44A9781E73B3}" type="pres">
      <dgm:prSet presAssocID="{A782C591-6121-4F3B-9D0C-886E7ECFCC3C}" presName="Name1" presStyleCnt="0"/>
      <dgm:spPr/>
    </dgm:pt>
    <dgm:pt modelId="{E5BB3718-7DF5-44F7-8968-2F52FD3B810A}" type="pres">
      <dgm:prSet presAssocID="{A782C591-6121-4F3B-9D0C-886E7ECFCC3C}" presName="cycle" presStyleCnt="0"/>
      <dgm:spPr/>
    </dgm:pt>
    <dgm:pt modelId="{37FF018C-D21C-4652-BFE3-CB3725F3A0C4}" type="pres">
      <dgm:prSet presAssocID="{A782C591-6121-4F3B-9D0C-886E7ECFCC3C}" presName="srcNode" presStyleLbl="node1" presStyleIdx="0" presStyleCnt="3"/>
      <dgm:spPr/>
    </dgm:pt>
    <dgm:pt modelId="{FE9F1E9B-164F-473D-B656-7289AE0551B2}" type="pres">
      <dgm:prSet presAssocID="{A782C591-6121-4F3B-9D0C-886E7ECFCC3C}" presName="conn" presStyleLbl="parChTrans1D2" presStyleIdx="0" presStyleCnt="1"/>
      <dgm:spPr/>
    </dgm:pt>
    <dgm:pt modelId="{B24ABA59-3F2B-42C3-80DB-02B1DA012426}" type="pres">
      <dgm:prSet presAssocID="{A782C591-6121-4F3B-9D0C-886E7ECFCC3C}" presName="extraNode" presStyleLbl="node1" presStyleIdx="0" presStyleCnt="3"/>
      <dgm:spPr/>
    </dgm:pt>
    <dgm:pt modelId="{F0C81BD7-DEFB-47EE-89B2-E5C51BE03422}" type="pres">
      <dgm:prSet presAssocID="{A782C591-6121-4F3B-9D0C-886E7ECFCC3C}" presName="dstNode" presStyleLbl="node1" presStyleIdx="0" presStyleCnt="3"/>
      <dgm:spPr/>
    </dgm:pt>
    <dgm:pt modelId="{1C7CABEA-BCB0-42B1-870C-1809F60DF222}" type="pres">
      <dgm:prSet presAssocID="{5E45829F-AA45-4F42-8454-FA02993D3DB3}" presName="text_1" presStyleLbl="node1" presStyleIdx="0" presStyleCnt="3">
        <dgm:presLayoutVars>
          <dgm:bulletEnabled val="1"/>
        </dgm:presLayoutVars>
      </dgm:prSet>
      <dgm:spPr/>
    </dgm:pt>
    <dgm:pt modelId="{F28B8F76-D457-404F-AFED-21C2E7351C98}" type="pres">
      <dgm:prSet presAssocID="{5E45829F-AA45-4F42-8454-FA02993D3DB3}" presName="accent_1" presStyleCnt="0"/>
      <dgm:spPr/>
    </dgm:pt>
    <dgm:pt modelId="{75907975-59A7-4221-AA21-7A88BC8CA3A2}" type="pres">
      <dgm:prSet presAssocID="{5E45829F-AA45-4F42-8454-FA02993D3DB3}" presName="accentRepeatNode" presStyleLbl="solidFgAcc1" presStyleIdx="0" presStyleCnt="3"/>
      <dgm:spPr/>
    </dgm:pt>
    <dgm:pt modelId="{0B78C437-B1F8-49CD-8716-1D6063BFB04E}" type="pres">
      <dgm:prSet presAssocID="{8DE2C96C-E142-4978-91DA-98CF4480A834}" presName="text_2" presStyleLbl="node1" presStyleIdx="1" presStyleCnt="3">
        <dgm:presLayoutVars>
          <dgm:bulletEnabled val="1"/>
        </dgm:presLayoutVars>
      </dgm:prSet>
      <dgm:spPr/>
    </dgm:pt>
    <dgm:pt modelId="{FD5FFEE1-52D1-4FB4-9651-9B9315F4B342}" type="pres">
      <dgm:prSet presAssocID="{8DE2C96C-E142-4978-91DA-98CF4480A834}" presName="accent_2" presStyleCnt="0"/>
      <dgm:spPr/>
    </dgm:pt>
    <dgm:pt modelId="{B4186569-7A77-4007-8BC8-559C3C1258A5}" type="pres">
      <dgm:prSet presAssocID="{8DE2C96C-E142-4978-91DA-98CF4480A834}" presName="accentRepeatNode" presStyleLbl="solidFgAcc1" presStyleIdx="1" presStyleCnt="3"/>
      <dgm:spPr/>
    </dgm:pt>
    <dgm:pt modelId="{FDDB0B42-5459-4BF6-90EF-A9B64A9801DD}" type="pres">
      <dgm:prSet presAssocID="{AADEC6DE-0A7F-4EE0-A45F-D50DEAC8CCCE}" presName="text_3" presStyleLbl="node1" presStyleIdx="2" presStyleCnt="3">
        <dgm:presLayoutVars>
          <dgm:bulletEnabled val="1"/>
        </dgm:presLayoutVars>
      </dgm:prSet>
      <dgm:spPr/>
    </dgm:pt>
    <dgm:pt modelId="{8EE31D36-E269-4254-9C77-FB2786E2BC72}" type="pres">
      <dgm:prSet presAssocID="{AADEC6DE-0A7F-4EE0-A45F-D50DEAC8CCCE}" presName="accent_3" presStyleCnt="0"/>
      <dgm:spPr/>
    </dgm:pt>
    <dgm:pt modelId="{C46D9FC3-4A15-44BD-9EF6-14C8E77FBAF7}" type="pres">
      <dgm:prSet presAssocID="{AADEC6DE-0A7F-4EE0-A45F-D50DEAC8CCCE}" presName="accentRepeatNode" presStyleLbl="solidFgAcc1" presStyleIdx="2" presStyleCnt="3"/>
      <dgm:spPr/>
    </dgm:pt>
  </dgm:ptLst>
  <dgm:cxnLst>
    <dgm:cxn modelId="{69B93B04-C1AE-4D70-BC8F-AA6843F0C123}" type="presOf" srcId="{5E45829F-AA45-4F42-8454-FA02993D3DB3}" destId="{1C7CABEA-BCB0-42B1-870C-1809F60DF222}" srcOrd="0" destOrd="0" presId="urn:microsoft.com/office/officeart/2008/layout/VerticalCurvedList"/>
    <dgm:cxn modelId="{99582712-6CDC-47F5-B2E3-82A655226967}" srcId="{A782C591-6121-4F3B-9D0C-886E7ECFCC3C}" destId="{8DE2C96C-E142-4978-91DA-98CF4480A834}" srcOrd="1" destOrd="0" parTransId="{09647EEF-5C57-456A-8EAA-EE3582CB6F33}" sibTransId="{8DC4CC24-E5C8-48F9-A213-EF136403E5B1}"/>
    <dgm:cxn modelId="{C7004622-72F2-4F9E-A745-73B1F4268298}" type="presOf" srcId="{09AF0D02-5B55-4E89-93B8-6DB32B3BD1F7}" destId="{FE9F1E9B-164F-473D-B656-7289AE0551B2}" srcOrd="0" destOrd="0" presId="urn:microsoft.com/office/officeart/2008/layout/VerticalCurvedList"/>
    <dgm:cxn modelId="{3B74FD3F-2518-41B4-9249-ADE5BEB5C484}" type="presOf" srcId="{8DE2C96C-E142-4978-91DA-98CF4480A834}" destId="{0B78C437-B1F8-49CD-8716-1D6063BFB04E}" srcOrd="0" destOrd="0" presId="urn:microsoft.com/office/officeart/2008/layout/VerticalCurvedList"/>
    <dgm:cxn modelId="{A2F17740-F68C-4B1A-8AAF-DA55BA2450F0}" type="presOf" srcId="{A782C591-6121-4F3B-9D0C-886E7ECFCC3C}" destId="{115712AE-742F-440F-AAAD-DDC09A7777DF}" srcOrd="0" destOrd="0" presId="urn:microsoft.com/office/officeart/2008/layout/VerticalCurvedList"/>
    <dgm:cxn modelId="{E162099A-62D2-4526-962C-FBBB44B0F6CC}" srcId="{A782C591-6121-4F3B-9D0C-886E7ECFCC3C}" destId="{AADEC6DE-0A7F-4EE0-A45F-D50DEAC8CCCE}" srcOrd="2" destOrd="0" parTransId="{ACCA7A4A-C468-41DA-862E-893DDA9D32F1}" sibTransId="{0BF9DF7C-B605-4631-8339-F898BA1016C2}"/>
    <dgm:cxn modelId="{1B80B5F4-2F1F-45F9-A806-7E4ED9F7982C}" type="presOf" srcId="{AADEC6DE-0A7F-4EE0-A45F-D50DEAC8CCCE}" destId="{FDDB0B42-5459-4BF6-90EF-A9B64A9801DD}" srcOrd="0" destOrd="0" presId="urn:microsoft.com/office/officeart/2008/layout/VerticalCurvedList"/>
    <dgm:cxn modelId="{F986A7FD-607A-4FDB-A1BD-F5C19DEF8E93}" srcId="{A782C591-6121-4F3B-9D0C-886E7ECFCC3C}" destId="{5E45829F-AA45-4F42-8454-FA02993D3DB3}" srcOrd="0" destOrd="0" parTransId="{822DF947-9A2C-4068-B886-2270ADEF009C}" sibTransId="{09AF0D02-5B55-4E89-93B8-6DB32B3BD1F7}"/>
    <dgm:cxn modelId="{DE7DFCB5-131F-4278-ABE9-61E8EE4D2E76}" type="presParOf" srcId="{115712AE-742F-440F-AAAD-DDC09A7777DF}" destId="{976D8487-F045-4955-A73E-44A9781E73B3}" srcOrd="0" destOrd="0" presId="urn:microsoft.com/office/officeart/2008/layout/VerticalCurvedList"/>
    <dgm:cxn modelId="{056E9A8E-12AB-4C4A-AB06-8E75720C2118}" type="presParOf" srcId="{976D8487-F045-4955-A73E-44A9781E73B3}" destId="{E5BB3718-7DF5-44F7-8968-2F52FD3B810A}" srcOrd="0" destOrd="0" presId="urn:microsoft.com/office/officeart/2008/layout/VerticalCurvedList"/>
    <dgm:cxn modelId="{D55971D3-7075-494D-B47C-A92A0AF9C957}" type="presParOf" srcId="{E5BB3718-7DF5-44F7-8968-2F52FD3B810A}" destId="{37FF018C-D21C-4652-BFE3-CB3725F3A0C4}" srcOrd="0" destOrd="0" presId="urn:microsoft.com/office/officeart/2008/layout/VerticalCurvedList"/>
    <dgm:cxn modelId="{38AE3AD3-F1AF-4841-A23D-7C047D2A8E94}" type="presParOf" srcId="{E5BB3718-7DF5-44F7-8968-2F52FD3B810A}" destId="{FE9F1E9B-164F-473D-B656-7289AE0551B2}" srcOrd="1" destOrd="0" presId="urn:microsoft.com/office/officeart/2008/layout/VerticalCurvedList"/>
    <dgm:cxn modelId="{1A17445F-7E99-4ADC-98F6-3016419F56EE}" type="presParOf" srcId="{E5BB3718-7DF5-44F7-8968-2F52FD3B810A}" destId="{B24ABA59-3F2B-42C3-80DB-02B1DA012426}" srcOrd="2" destOrd="0" presId="urn:microsoft.com/office/officeart/2008/layout/VerticalCurvedList"/>
    <dgm:cxn modelId="{137BFBE0-A82F-44CF-B78F-5216CE121DF9}" type="presParOf" srcId="{E5BB3718-7DF5-44F7-8968-2F52FD3B810A}" destId="{F0C81BD7-DEFB-47EE-89B2-E5C51BE03422}" srcOrd="3" destOrd="0" presId="urn:microsoft.com/office/officeart/2008/layout/VerticalCurvedList"/>
    <dgm:cxn modelId="{430EA882-D3E3-4FE1-A533-A88BF2CA8943}" type="presParOf" srcId="{976D8487-F045-4955-A73E-44A9781E73B3}" destId="{1C7CABEA-BCB0-42B1-870C-1809F60DF222}" srcOrd="1" destOrd="0" presId="urn:microsoft.com/office/officeart/2008/layout/VerticalCurvedList"/>
    <dgm:cxn modelId="{A9664691-6914-4FC5-A8AE-5672E7A84DF0}" type="presParOf" srcId="{976D8487-F045-4955-A73E-44A9781E73B3}" destId="{F28B8F76-D457-404F-AFED-21C2E7351C98}" srcOrd="2" destOrd="0" presId="urn:microsoft.com/office/officeart/2008/layout/VerticalCurvedList"/>
    <dgm:cxn modelId="{34309E83-1E5C-469D-9CD0-465A05A073AE}" type="presParOf" srcId="{F28B8F76-D457-404F-AFED-21C2E7351C98}" destId="{75907975-59A7-4221-AA21-7A88BC8CA3A2}" srcOrd="0" destOrd="0" presId="urn:microsoft.com/office/officeart/2008/layout/VerticalCurvedList"/>
    <dgm:cxn modelId="{E0DFAEB9-FE6D-4EFD-896F-7364F4A7F015}" type="presParOf" srcId="{976D8487-F045-4955-A73E-44A9781E73B3}" destId="{0B78C437-B1F8-49CD-8716-1D6063BFB04E}" srcOrd="3" destOrd="0" presId="urn:microsoft.com/office/officeart/2008/layout/VerticalCurvedList"/>
    <dgm:cxn modelId="{3AEA7B8F-10A9-4030-B24C-B3807E0B6465}" type="presParOf" srcId="{976D8487-F045-4955-A73E-44A9781E73B3}" destId="{FD5FFEE1-52D1-4FB4-9651-9B9315F4B342}" srcOrd="4" destOrd="0" presId="urn:microsoft.com/office/officeart/2008/layout/VerticalCurvedList"/>
    <dgm:cxn modelId="{5248CCFB-87CF-4783-9AD5-27CD4F1E7394}" type="presParOf" srcId="{FD5FFEE1-52D1-4FB4-9651-9B9315F4B342}" destId="{B4186569-7A77-4007-8BC8-559C3C1258A5}" srcOrd="0" destOrd="0" presId="urn:microsoft.com/office/officeart/2008/layout/VerticalCurvedList"/>
    <dgm:cxn modelId="{93CAD5AB-1CB4-4771-B7C5-7CFBCD192757}" type="presParOf" srcId="{976D8487-F045-4955-A73E-44A9781E73B3}" destId="{FDDB0B42-5459-4BF6-90EF-A9B64A9801DD}" srcOrd="5" destOrd="0" presId="urn:microsoft.com/office/officeart/2008/layout/VerticalCurvedList"/>
    <dgm:cxn modelId="{FA3FCE8F-16C7-432B-B7A0-2CE09EFB2270}" type="presParOf" srcId="{976D8487-F045-4955-A73E-44A9781E73B3}" destId="{8EE31D36-E269-4254-9C77-FB2786E2BC72}" srcOrd="6" destOrd="0" presId="urn:microsoft.com/office/officeart/2008/layout/VerticalCurvedList"/>
    <dgm:cxn modelId="{56D48FD6-E686-46CC-8595-2A30FC097AF8}" type="presParOf" srcId="{8EE31D36-E269-4254-9C77-FB2786E2BC72}" destId="{C46D9FC3-4A15-44BD-9EF6-14C8E77FBAF7}" srcOrd="0" destOrd="0" presId="urn:microsoft.com/office/officeart/2008/layout/VerticalCurve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7562FDE6-4B0C-491D-8C9D-821FBFA11600}" type="doc">
      <dgm:prSet loTypeId="urn:microsoft.com/office/officeart/2005/8/layout/hierarchy4" loCatId="hierarchy" qsTypeId="urn:microsoft.com/office/officeart/2005/8/quickstyle/simple1" qsCatId="simple" csTypeId="urn:microsoft.com/office/officeart/2005/8/colors/accent1_2" csCatId="accent1" phldr="1"/>
      <dgm:spPr/>
      <dgm:t>
        <a:bodyPr/>
        <a:lstStyle/>
        <a:p>
          <a:endParaRPr lang="en-US"/>
        </a:p>
      </dgm:t>
    </dgm:pt>
    <dgm:pt modelId="{709B2C32-1F16-4167-B5DF-D16EDE8C6DBA}">
      <dgm:prSet phldrT="[Text]" custT="1"/>
      <dgm:spPr>
        <a:solidFill>
          <a:schemeClr val="accent4"/>
        </a:solidFill>
      </dgm:spPr>
      <dgm:t>
        <a:bodyPr/>
        <a:lstStyle/>
        <a:p>
          <a:r>
            <a:rPr lang="en-US" sz="2400" b="1" dirty="0"/>
            <a:t>Physical</a:t>
          </a:r>
          <a:endParaRPr lang="en-US" sz="1600" b="1" dirty="0"/>
        </a:p>
      </dgm:t>
    </dgm:pt>
    <dgm:pt modelId="{21DC5D2F-B9B6-40F9-BA3E-8C765EA0915B}" type="parTrans" cxnId="{D3731E16-D579-4A24-87B1-4359B8E20876}">
      <dgm:prSet/>
      <dgm:spPr/>
      <dgm:t>
        <a:bodyPr/>
        <a:lstStyle/>
        <a:p>
          <a:endParaRPr lang="en-US"/>
        </a:p>
      </dgm:t>
    </dgm:pt>
    <dgm:pt modelId="{A04EFC49-DB36-4CF8-A9C0-9685C6EC887B}" type="sibTrans" cxnId="{D3731E16-D579-4A24-87B1-4359B8E20876}">
      <dgm:prSet/>
      <dgm:spPr/>
      <dgm:t>
        <a:bodyPr/>
        <a:lstStyle/>
        <a:p>
          <a:endParaRPr lang="en-US"/>
        </a:p>
      </dgm:t>
    </dgm:pt>
    <dgm:pt modelId="{D0C47805-4C0F-4EF6-93DE-6EDC1D57E4DC}">
      <dgm:prSet phldrT="[Text]" custT="1"/>
      <dgm:spPr>
        <a:solidFill>
          <a:schemeClr val="accent4"/>
        </a:solidFill>
      </dgm:spPr>
      <dgm:t>
        <a:bodyPr/>
        <a:lstStyle/>
        <a:p>
          <a:pPr>
            <a:lnSpc>
              <a:spcPct val="100000"/>
            </a:lnSpc>
            <a:spcAft>
              <a:spcPts val="600"/>
            </a:spcAft>
          </a:pPr>
          <a:r>
            <a:rPr lang="en-US" sz="1800" b="1" dirty="0"/>
            <a:t>Exercise &amp;</a:t>
          </a:r>
        </a:p>
        <a:p>
          <a:pPr>
            <a:lnSpc>
              <a:spcPct val="100000"/>
            </a:lnSpc>
            <a:spcAft>
              <a:spcPts val="600"/>
            </a:spcAft>
          </a:pPr>
          <a:r>
            <a:rPr lang="en-US" sz="1800" b="1" dirty="0"/>
            <a:t>lifestyle management</a:t>
          </a:r>
        </a:p>
      </dgm:t>
    </dgm:pt>
    <dgm:pt modelId="{10DEF49A-DFA8-451F-8471-6CEBFC0055CC}" type="parTrans" cxnId="{40194A85-740A-4669-A9BB-570AD1F66E10}">
      <dgm:prSet/>
      <dgm:spPr/>
      <dgm:t>
        <a:bodyPr/>
        <a:lstStyle/>
        <a:p>
          <a:endParaRPr lang="en-US"/>
        </a:p>
      </dgm:t>
    </dgm:pt>
    <dgm:pt modelId="{7A0CE198-71AC-4C6F-8347-C472F9217FC5}" type="sibTrans" cxnId="{40194A85-740A-4669-A9BB-570AD1F66E10}">
      <dgm:prSet/>
      <dgm:spPr/>
      <dgm:t>
        <a:bodyPr/>
        <a:lstStyle/>
        <a:p>
          <a:endParaRPr lang="en-US"/>
        </a:p>
      </dgm:t>
    </dgm:pt>
    <dgm:pt modelId="{F5226675-1CD8-4D85-8ACC-2D83879ABE47}">
      <dgm:prSet phldrT="[Text]" custT="1"/>
      <dgm:spPr>
        <a:solidFill>
          <a:schemeClr val="accent6"/>
        </a:solidFill>
      </dgm:spPr>
      <dgm:t>
        <a:bodyPr/>
        <a:lstStyle/>
        <a:p>
          <a:r>
            <a:rPr lang="en-US" sz="2400" b="1" dirty="0"/>
            <a:t>Cognitive Behavior Therapy</a:t>
          </a:r>
        </a:p>
      </dgm:t>
    </dgm:pt>
    <dgm:pt modelId="{F3118FBE-E83E-46BA-9402-3D044A586F1E}" type="parTrans" cxnId="{38668704-D563-4521-88BC-7DA008CD2509}">
      <dgm:prSet/>
      <dgm:spPr/>
      <dgm:t>
        <a:bodyPr/>
        <a:lstStyle/>
        <a:p>
          <a:endParaRPr lang="en-US"/>
        </a:p>
      </dgm:t>
    </dgm:pt>
    <dgm:pt modelId="{46BBB2EB-F80C-4FCB-BF6B-4590889CD8D7}" type="sibTrans" cxnId="{38668704-D563-4521-88BC-7DA008CD2509}">
      <dgm:prSet/>
      <dgm:spPr/>
      <dgm:t>
        <a:bodyPr/>
        <a:lstStyle/>
        <a:p>
          <a:endParaRPr lang="en-US"/>
        </a:p>
      </dgm:t>
    </dgm:pt>
    <dgm:pt modelId="{DF266275-D6B4-427B-AEE0-FE564259562B}">
      <dgm:prSet phldrT="[Text]" custT="1"/>
      <dgm:spPr>
        <a:solidFill>
          <a:schemeClr val="accent6"/>
        </a:solidFill>
      </dgm:spPr>
      <dgm:t>
        <a:bodyPr/>
        <a:lstStyle/>
        <a:p>
          <a:pPr>
            <a:lnSpc>
              <a:spcPct val="100000"/>
            </a:lnSpc>
            <a:spcAft>
              <a:spcPts val="600"/>
            </a:spcAft>
          </a:pPr>
          <a:r>
            <a:rPr lang="en-US" sz="1800" b="1" dirty="0"/>
            <a:t>Relaxation techniques</a:t>
          </a:r>
        </a:p>
      </dgm:t>
    </dgm:pt>
    <dgm:pt modelId="{84A39781-8F32-4262-9B97-3C8634F911A6}" type="parTrans" cxnId="{CCF0467A-39A6-4FBB-B3FA-5B15037A83EF}">
      <dgm:prSet/>
      <dgm:spPr/>
      <dgm:t>
        <a:bodyPr/>
        <a:lstStyle/>
        <a:p>
          <a:endParaRPr lang="en-US"/>
        </a:p>
      </dgm:t>
    </dgm:pt>
    <dgm:pt modelId="{FF018E2F-F756-4C89-84EB-EBF91CE26535}" type="sibTrans" cxnId="{CCF0467A-39A6-4FBB-B3FA-5B15037A83EF}">
      <dgm:prSet/>
      <dgm:spPr/>
      <dgm:t>
        <a:bodyPr/>
        <a:lstStyle/>
        <a:p>
          <a:endParaRPr lang="en-US"/>
        </a:p>
      </dgm:t>
    </dgm:pt>
    <dgm:pt modelId="{94D27CF9-1D3B-4B8C-B2D7-0540B2F41434}">
      <dgm:prSet phldrT="[Text]" custT="1"/>
      <dgm:spPr>
        <a:solidFill>
          <a:schemeClr val="accent4"/>
        </a:solidFill>
      </dgm:spPr>
      <dgm:t>
        <a:bodyPr/>
        <a:lstStyle/>
        <a:p>
          <a:pPr>
            <a:lnSpc>
              <a:spcPct val="100000"/>
            </a:lnSpc>
            <a:spcAft>
              <a:spcPts val="600"/>
            </a:spcAft>
          </a:pPr>
          <a:r>
            <a:rPr lang="en-US" sz="1800" b="1" dirty="0"/>
            <a:t>Massage therapy</a:t>
          </a:r>
        </a:p>
      </dgm:t>
    </dgm:pt>
    <dgm:pt modelId="{63684EDD-13DC-4313-AEFB-4E4D7EC0CDC2}" type="parTrans" cxnId="{EAA4EBFF-4D67-482E-B7D5-258CA5AC38A9}">
      <dgm:prSet/>
      <dgm:spPr/>
      <dgm:t>
        <a:bodyPr/>
        <a:lstStyle/>
        <a:p>
          <a:endParaRPr lang="en-US"/>
        </a:p>
      </dgm:t>
    </dgm:pt>
    <dgm:pt modelId="{15A7CAF8-39EF-437D-B77C-5E51917CD4BB}" type="sibTrans" cxnId="{EAA4EBFF-4D67-482E-B7D5-258CA5AC38A9}">
      <dgm:prSet/>
      <dgm:spPr/>
      <dgm:t>
        <a:bodyPr/>
        <a:lstStyle/>
        <a:p>
          <a:endParaRPr lang="en-US"/>
        </a:p>
      </dgm:t>
    </dgm:pt>
    <dgm:pt modelId="{315A5723-230E-47DA-99A3-4F38C02F8609}">
      <dgm:prSet phldrT="[Text]" custT="1"/>
      <dgm:spPr>
        <a:solidFill>
          <a:schemeClr val="accent6"/>
        </a:solidFill>
      </dgm:spPr>
      <dgm:t>
        <a:bodyPr/>
        <a:lstStyle/>
        <a:p>
          <a:r>
            <a:rPr lang="en-US" sz="1800" b="1" dirty="0"/>
            <a:t>Biofeedback</a:t>
          </a:r>
        </a:p>
      </dgm:t>
    </dgm:pt>
    <dgm:pt modelId="{D75E4AF8-DD1B-429E-8439-CD64A214B643}" type="parTrans" cxnId="{2118BCF4-AE29-4C77-8B53-41F521C29498}">
      <dgm:prSet/>
      <dgm:spPr/>
      <dgm:t>
        <a:bodyPr/>
        <a:lstStyle/>
        <a:p>
          <a:endParaRPr lang="en-US"/>
        </a:p>
      </dgm:t>
    </dgm:pt>
    <dgm:pt modelId="{859CBA19-F046-418F-868B-54EA212FC0F9}" type="sibTrans" cxnId="{2118BCF4-AE29-4C77-8B53-41F521C29498}">
      <dgm:prSet/>
      <dgm:spPr/>
      <dgm:t>
        <a:bodyPr/>
        <a:lstStyle/>
        <a:p>
          <a:endParaRPr lang="en-US"/>
        </a:p>
      </dgm:t>
    </dgm:pt>
    <dgm:pt modelId="{54DADB21-61FE-4EA0-9936-570171F13073}">
      <dgm:prSet phldrT="[Text]" custT="1"/>
      <dgm:spPr>
        <a:solidFill>
          <a:schemeClr val="accent6"/>
        </a:solidFill>
      </dgm:spPr>
      <dgm:t>
        <a:bodyPr lIns="0" rIns="0"/>
        <a:lstStyle/>
        <a:p>
          <a:r>
            <a:rPr lang="en-US" sz="1800" b="1" dirty="0"/>
            <a:t>Education &amp;</a:t>
          </a:r>
        </a:p>
        <a:p>
          <a:r>
            <a:rPr lang="en-US" sz="1800" b="1" dirty="0"/>
            <a:t>empowerment</a:t>
          </a:r>
        </a:p>
      </dgm:t>
    </dgm:pt>
    <dgm:pt modelId="{60A9D5A2-F357-4BDC-A46B-0EC144A61E78}" type="parTrans" cxnId="{E31B93AD-45BD-43E4-A88E-A72E61E67EA6}">
      <dgm:prSet/>
      <dgm:spPr/>
      <dgm:t>
        <a:bodyPr/>
        <a:lstStyle/>
        <a:p>
          <a:endParaRPr lang="en-US"/>
        </a:p>
      </dgm:t>
    </dgm:pt>
    <dgm:pt modelId="{1D6A0929-FF66-43C9-808B-BD9A02369EFE}" type="sibTrans" cxnId="{E31B93AD-45BD-43E4-A88E-A72E61E67EA6}">
      <dgm:prSet/>
      <dgm:spPr/>
      <dgm:t>
        <a:bodyPr/>
        <a:lstStyle/>
        <a:p>
          <a:endParaRPr lang="en-US"/>
        </a:p>
      </dgm:t>
    </dgm:pt>
    <dgm:pt modelId="{76BA2CB7-7E98-4270-AF98-1AB516ABD7F9}" type="pres">
      <dgm:prSet presAssocID="{7562FDE6-4B0C-491D-8C9D-821FBFA11600}" presName="Name0" presStyleCnt="0">
        <dgm:presLayoutVars>
          <dgm:chPref val="1"/>
          <dgm:dir/>
          <dgm:animOne val="branch"/>
          <dgm:animLvl val="lvl"/>
          <dgm:resizeHandles/>
        </dgm:presLayoutVars>
      </dgm:prSet>
      <dgm:spPr/>
    </dgm:pt>
    <dgm:pt modelId="{8B18D842-888D-43F2-B467-5A983FB96ABC}" type="pres">
      <dgm:prSet presAssocID="{709B2C32-1F16-4167-B5DF-D16EDE8C6DBA}" presName="vertOne" presStyleCnt="0"/>
      <dgm:spPr/>
    </dgm:pt>
    <dgm:pt modelId="{94DB4788-DD49-4294-966E-7CAADF950EAD}" type="pres">
      <dgm:prSet presAssocID="{709B2C32-1F16-4167-B5DF-D16EDE8C6DBA}" presName="txOne" presStyleLbl="node0" presStyleIdx="0" presStyleCnt="2">
        <dgm:presLayoutVars>
          <dgm:chPref val="3"/>
        </dgm:presLayoutVars>
      </dgm:prSet>
      <dgm:spPr/>
    </dgm:pt>
    <dgm:pt modelId="{86EEDD91-AB35-4884-936C-7240793DA9F4}" type="pres">
      <dgm:prSet presAssocID="{709B2C32-1F16-4167-B5DF-D16EDE8C6DBA}" presName="parTransOne" presStyleCnt="0"/>
      <dgm:spPr/>
    </dgm:pt>
    <dgm:pt modelId="{2C8F2C24-84FC-4346-98C4-33F9B94203A8}" type="pres">
      <dgm:prSet presAssocID="{709B2C32-1F16-4167-B5DF-D16EDE8C6DBA}" presName="horzOne" presStyleCnt="0"/>
      <dgm:spPr/>
    </dgm:pt>
    <dgm:pt modelId="{9F985FC6-C75D-42AC-96E5-2D00B2491BAD}" type="pres">
      <dgm:prSet presAssocID="{D0C47805-4C0F-4EF6-93DE-6EDC1D57E4DC}" presName="vertTwo" presStyleCnt="0"/>
      <dgm:spPr/>
    </dgm:pt>
    <dgm:pt modelId="{D96F0BEF-96FE-415E-96C1-83191CDC5430}" type="pres">
      <dgm:prSet presAssocID="{D0C47805-4C0F-4EF6-93DE-6EDC1D57E4DC}" presName="txTwo" presStyleLbl="node2" presStyleIdx="0" presStyleCnt="5" custScaleX="126337">
        <dgm:presLayoutVars>
          <dgm:chPref val="3"/>
        </dgm:presLayoutVars>
      </dgm:prSet>
      <dgm:spPr/>
    </dgm:pt>
    <dgm:pt modelId="{84CA2CCF-210C-4238-A721-C6DB9F69797A}" type="pres">
      <dgm:prSet presAssocID="{D0C47805-4C0F-4EF6-93DE-6EDC1D57E4DC}" presName="horzTwo" presStyleCnt="0"/>
      <dgm:spPr/>
    </dgm:pt>
    <dgm:pt modelId="{B9CF1019-0661-4C08-876D-E8F84D415FDE}" type="pres">
      <dgm:prSet presAssocID="{7A0CE198-71AC-4C6F-8347-C472F9217FC5}" presName="sibSpaceTwo" presStyleCnt="0"/>
      <dgm:spPr/>
    </dgm:pt>
    <dgm:pt modelId="{1E611D13-E4B6-4EA2-8C17-5263E84C4731}" type="pres">
      <dgm:prSet presAssocID="{94D27CF9-1D3B-4B8C-B2D7-0540B2F41434}" presName="vertTwo" presStyleCnt="0"/>
      <dgm:spPr/>
    </dgm:pt>
    <dgm:pt modelId="{F499F0AD-9436-449D-A8AE-C32DD00BF8C5}" type="pres">
      <dgm:prSet presAssocID="{94D27CF9-1D3B-4B8C-B2D7-0540B2F41434}" presName="txTwo" presStyleLbl="node2" presStyleIdx="1" presStyleCnt="5">
        <dgm:presLayoutVars>
          <dgm:chPref val="3"/>
        </dgm:presLayoutVars>
      </dgm:prSet>
      <dgm:spPr/>
    </dgm:pt>
    <dgm:pt modelId="{152A41E0-1F27-40FB-BC95-5402CDE6C8DB}" type="pres">
      <dgm:prSet presAssocID="{94D27CF9-1D3B-4B8C-B2D7-0540B2F41434}" presName="horzTwo" presStyleCnt="0"/>
      <dgm:spPr/>
    </dgm:pt>
    <dgm:pt modelId="{8375799B-27EA-4279-A145-61933C03E03C}" type="pres">
      <dgm:prSet presAssocID="{A04EFC49-DB36-4CF8-A9C0-9685C6EC887B}" presName="sibSpaceOne" presStyleCnt="0"/>
      <dgm:spPr/>
    </dgm:pt>
    <dgm:pt modelId="{4552668E-9C38-4F2E-AA9D-A81B55319E74}" type="pres">
      <dgm:prSet presAssocID="{F5226675-1CD8-4D85-8ACC-2D83879ABE47}" presName="vertOne" presStyleCnt="0"/>
      <dgm:spPr/>
    </dgm:pt>
    <dgm:pt modelId="{2FE9415E-1791-49F7-A01A-27A877F3CF9C}" type="pres">
      <dgm:prSet presAssocID="{F5226675-1CD8-4D85-8ACC-2D83879ABE47}" presName="txOne" presStyleLbl="node0" presStyleIdx="1" presStyleCnt="2">
        <dgm:presLayoutVars>
          <dgm:chPref val="3"/>
        </dgm:presLayoutVars>
      </dgm:prSet>
      <dgm:spPr/>
    </dgm:pt>
    <dgm:pt modelId="{785C086E-E569-46EB-8649-9235B25AC681}" type="pres">
      <dgm:prSet presAssocID="{F5226675-1CD8-4D85-8ACC-2D83879ABE47}" presName="parTransOne" presStyleCnt="0"/>
      <dgm:spPr/>
    </dgm:pt>
    <dgm:pt modelId="{83A07BCE-6D92-4DD0-BE15-4187F13B55D9}" type="pres">
      <dgm:prSet presAssocID="{F5226675-1CD8-4D85-8ACC-2D83879ABE47}" presName="horzOne" presStyleCnt="0"/>
      <dgm:spPr/>
    </dgm:pt>
    <dgm:pt modelId="{DBB13B69-EE7A-4831-8CC7-CF0315E4FB5E}" type="pres">
      <dgm:prSet presAssocID="{DF266275-D6B4-427B-AEE0-FE564259562B}" presName="vertTwo" presStyleCnt="0"/>
      <dgm:spPr/>
    </dgm:pt>
    <dgm:pt modelId="{8A56B429-BD06-4FA8-A955-9D420D295997}" type="pres">
      <dgm:prSet presAssocID="{DF266275-D6B4-427B-AEE0-FE564259562B}" presName="txTwo" presStyleLbl="node2" presStyleIdx="2" presStyleCnt="5" custScaleX="114849">
        <dgm:presLayoutVars>
          <dgm:chPref val="3"/>
        </dgm:presLayoutVars>
      </dgm:prSet>
      <dgm:spPr/>
    </dgm:pt>
    <dgm:pt modelId="{30BE707A-B555-4503-949D-D71ED8ED1B91}" type="pres">
      <dgm:prSet presAssocID="{DF266275-D6B4-427B-AEE0-FE564259562B}" presName="horzTwo" presStyleCnt="0"/>
      <dgm:spPr/>
    </dgm:pt>
    <dgm:pt modelId="{69404651-8BD4-43E8-A762-0ABD94F47F39}" type="pres">
      <dgm:prSet presAssocID="{FF018E2F-F756-4C89-84EB-EBF91CE26535}" presName="sibSpaceTwo" presStyleCnt="0"/>
      <dgm:spPr/>
    </dgm:pt>
    <dgm:pt modelId="{F6262C2C-FC5C-47C6-BB0D-57EB776C8EA0}" type="pres">
      <dgm:prSet presAssocID="{315A5723-230E-47DA-99A3-4F38C02F8609}" presName="vertTwo" presStyleCnt="0"/>
      <dgm:spPr/>
    </dgm:pt>
    <dgm:pt modelId="{373AAD94-95B1-4EEF-82B2-35DC135428D3}" type="pres">
      <dgm:prSet presAssocID="{315A5723-230E-47DA-99A3-4F38C02F8609}" presName="txTwo" presStyleLbl="node2" presStyleIdx="3" presStyleCnt="5" custScaleX="129789">
        <dgm:presLayoutVars>
          <dgm:chPref val="3"/>
        </dgm:presLayoutVars>
      </dgm:prSet>
      <dgm:spPr/>
    </dgm:pt>
    <dgm:pt modelId="{192D1012-9B9C-4406-8202-1F3FBCA03486}" type="pres">
      <dgm:prSet presAssocID="{315A5723-230E-47DA-99A3-4F38C02F8609}" presName="horzTwo" presStyleCnt="0"/>
      <dgm:spPr/>
    </dgm:pt>
    <dgm:pt modelId="{F3A539DB-1251-41CE-B930-CD20056A631C}" type="pres">
      <dgm:prSet presAssocID="{859CBA19-F046-418F-868B-54EA212FC0F9}" presName="sibSpaceTwo" presStyleCnt="0"/>
      <dgm:spPr/>
    </dgm:pt>
    <dgm:pt modelId="{4E126AD9-9863-43AD-99B5-162212374605}" type="pres">
      <dgm:prSet presAssocID="{54DADB21-61FE-4EA0-9936-570171F13073}" presName="vertTwo" presStyleCnt="0"/>
      <dgm:spPr/>
    </dgm:pt>
    <dgm:pt modelId="{C910AD50-3EA8-4AC2-A893-25BA2A0F461B}" type="pres">
      <dgm:prSet presAssocID="{54DADB21-61FE-4EA0-9936-570171F13073}" presName="txTwo" presStyleLbl="node2" presStyleIdx="4" presStyleCnt="5" custScaleX="128333">
        <dgm:presLayoutVars>
          <dgm:chPref val="3"/>
        </dgm:presLayoutVars>
      </dgm:prSet>
      <dgm:spPr/>
    </dgm:pt>
    <dgm:pt modelId="{8111F583-C5EB-4FC3-8F8A-703191B8C4D0}" type="pres">
      <dgm:prSet presAssocID="{54DADB21-61FE-4EA0-9936-570171F13073}" presName="horzTwo" presStyleCnt="0"/>
      <dgm:spPr/>
    </dgm:pt>
  </dgm:ptLst>
  <dgm:cxnLst>
    <dgm:cxn modelId="{38668704-D563-4521-88BC-7DA008CD2509}" srcId="{7562FDE6-4B0C-491D-8C9D-821FBFA11600}" destId="{F5226675-1CD8-4D85-8ACC-2D83879ABE47}" srcOrd="1" destOrd="0" parTransId="{F3118FBE-E83E-46BA-9402-3D044A586F1E}" sibTransId="{46BBB2EB-F80C-4FCB-BF6B-4590889CD8D7}"/>
    <dgm:cxn modelId="{D3731E16-D579-4A24-87B1-4359B8E20876}" srcId="{7562FDE6-4B0C-491D-8C9D-821FBFA11600}" destId="{709B2C32-1F16-4167-B5DF-D16EDE8C6DBA}" srcOrd="0" destOrd="0" parTransId="{21DC5D2F-B9B6-40F9-BA3E-8C765EA0915B}" sibTransId="{A04EFC49-DB36-4CF8-A9C0-9685C6EC887B}"/>
    <dgm:cxn modelId="{19742D5E-F43E-4D42-B32F-D21F061537D9}" type="presOf" srcId="{F5226675-1CD8-4D85-8ACC-2D83879ABE47}" destId="{2FE9415E-1791-49F7-A01A-27A877F3CF9C}" srcOrd="0" destOrd="0" presId="urn:microsoft.com/office/officeart/2005/8/layout/hierarchy4"/>
    <dgm:cxn modelId="{0A40F86C-9ECA-4017-9744-74CFC39C8BAC}" type="presOf" srcId="{7562FDE6-4B0C-491D-8C9D-821FBFA11600}" destId="{76BA2CB7-7E98-4270-AF98-1AB516ABD7F9}" srcOrd="0" destOrd="0" presId="urn:microsoft.com/office/officeart/2005/8/layout/hierarchy4"/>
    <dgm:cxn modelId="{70C7BB6F-C366-4958-8726-165CDC96828D}" type="presOf" srcId="{709B2C32-1F16-4167-B5DF-D16EDE8C6DBA}" destId="{94DB4788-DD49-4294-966E-7CAADF950EAD}" srcOrd="0" destOrd="0" presId="urn:microsoft.com/office/officeart/2005/8/layout/hierarchy4"/>
    <dgm:cxn modelId="{CCF0467A-39A6-4FBB-B3FA-5B15037A83EF}" srcId="{F5226675-1CD8-4D85-8ACC-2D83879ABE47}" destId="{DF266275-D6B4-427B-AEE0-FE564259562B}" srcOrd="0" destOrd="0" parTransId="{84A39781-8F32-4262-9B97-3C8634F911A6}" sibTransId="{FF018E2F-F756-4C89-84EB-EBF91CE26535}"/>
    <dgm:cxn modelId="{40194A85-740A-4669-A9BB-570AD1F66E10}" srcId="{709B2C32-1F16-4167-B5DF-D16EDE8C6DBA}" destId="{D0C47805-4C0F-4EF6-93DE-6EDC1D57E4DC}" srcOrd="0" destOrd="0" parTransId="{10DEF49A-DFA8-451F-8471-6CEBFC0055CC}" sibTransId="{7A0CE198-71AC-4C6F-8347-C472F9217FC5}"/>
    <dgm:cxn modelId="{254B9094-853B-41C3-B8C1-53412CFD031C}" type="presOf" srcId="{315A5723-230E-47DA-99A3-4F38C02F8609}" destId="{373AAD94-95B1-4EEF-82B2-35DC135428D3}" srcOrd="0" destOrd="0" presId="urn:microsoft.com/office/officeart/2005/8/layout/hierarchy4"/>
    <dgm:cxn modelId="{576ECBA0-BB7B-447C-85E1-DE57933A397C}" type="presOf" srcId="{54DADB21-61FE-4EA0-9936-570171F13073}" destId="{C910AD50-3EA8-4AC2-A893-25BA2A0F461B}" srcOrd="0" destOrd="0" presId="urn:microsoft.com/office/officeart/2005/8/layout/hierarchy4"/>
    <dgm:cxn modelId="{E31B93AD-45BD-43E4-A88E-A72E61E67EA6}" srcId="{F5226675-1CD8-4D85-8ACC-2D83879ABE47}" destId="{54DADB21-61FE-4EA0-9936-570171F13073}" srcOrd="2" destOrd="0" parTransId="{60A9D5A2-F357-4BDC-A46B-0EC144A61E78}" sibTransId="{1D6A0929-FF66-43C9-808B-BD9A02369EFE}"/>
    <dgm:cxn modelId="{BA51DCC2-3733-400B-9891-CF6BE2D431DC}" type="presOf" srcId="{94D27CF9-1D3B-4B8C-B2D7-0540B2F41434}" destId="{F499F0AD-9436-449D-A8AE-C32DD00BF8C5}" srcOrd="0" destOrd="0" presId="urn:microsoft.com/office/officeart/2005/8/layout/hierarchy4"/>
    <dgm:cxn modelId="{2118BCF4-AE29-4C77-8B53-41F521C29498}" srcId="{F5226675-1CD8-4D85-8ACC-2D83879ABE47}" destId="{315A5723-230E-47DA-99A3-4F38C02F8609}" srcOrd="1" destOrd="0" parTransId="{D75E4AF8-DD1B-429E-8439-CD64A214B643}" sibTransId="{859CBA19-F046-418F-868B-54EA212FC0F9}"/>
    <dgm:cxn modelId="{36D34BFF-3425-4083-BFA7-94771F971625}" type="presOf" srcId="{D0C47805-4C0F-4EF6-93DE-6EDC1D57E4DC}" destId="{D96F0BEF-96FE-415E-96C1-83191CDC5430}" srcOrd="0" destOrd="0" presId="urn:microsoft.com/office/officeart/2005/8/layout/hierarchy4"/>
    <dgm:cxn modelId="{0B108CFF-F76F-415B-BD39-94744173B0E5}" type="presOf" srcId="{DF266275-D6B4-427B-AEE0-FE564259562B}" destId="{8A56B429-BD06-4FA8-A955-9D420D295997}" srcOrd="0" destOrd="0" presId="urn:microsoft.com/office/officeart/2005/8/layout/hierarchy4"/>
    <dgm:cxn modelId="{EAA4EBFF-4D67-482E-B7D5-258CA5AC38A9}" srcId="{709B2C32-1F16-4167-B5DF-D16EDE8C6DBA}" destId="{94D27CF9-1D3B-4B8C-B2D7-0540B2F41434}" srcOrd="1" destOrd="0" parTransId="{63684EDD-13DC-4313-AEFB-4E4D7EC0CDC2}" sibTransId="{15A7CAF8-39EF-437D-B77C-5E51917CD4BB}"/>
    <dgm:cxn modelId="{D82CDCE2-AC7F-40E3-A6C5-2DC69EFDEC27}" type="presParOf" srcId="{76BA2CB7-7E98-4270-AF98-1AB516ABD7F9}" destId="{8B18D842-888D-43F2-B467-5A983FB96ABC}" srcOrd="0" destOrd="0" presId="urn:microsoft.com/office/officeart/2005/8/layout/hierarchy4"/>
    <dgm:cxn modelId="{B0BE3298-5F6E-42FA-A6BA-7A956B519EF9}" type="presParOf" srcId="{8B18D842-888D-43F2-B467-5A983FB96ABC}" destId="{94DB4788-DD49-4294-966E-7CAADF950EAD}" srcOrd="0" destOrd="0" presId="urn:microsoft.com/office/officeart/2005/8/layout/hierarchy4"/>
    <dgm:cxn modelId="{003EB2D8-9E58-4D62-92C3-8BC6B9A531F2}" type="presParOf" srcId="{8B18D842-888D-43F2-B467-5A983FB96ABC}" destId="{86EEDD91-AB35-4884-936C-7240793DA9F4}" srcOrd="1" destOrd="0" presId="urn:microsoft.com/office/officeart/2005/8/layout/hierarchy4"/>
    <dgm:cxn modelId="{98D80DFA-0D72-490A-BC9D-DF5B0A4E2438}" type="presParOf" srcId="{8B18D842-888D-43F2-B467-5A983FB96ABC}" destId="{2C8F2C24-84FC-4346-98C4-33F9B94203A8}" srcOrd="2" destOrd="0" presId="urn:microsoft.com/office/officeart/2005/8/layout/hierarchy4"/>
    <dgm:cxn modelId="{E264D154-3588-419B-B9BA-24CEF52F1409}" type="presParOf" srcId="{2C8F2C24-84FC-4346-98C4-33F9B94203A8}" destId="{9F985FC6-C75D-42AC-96E5-2D00B2491BAD}" srcOrd="0" destOrd="0" presId="urn:microsoft.com/office/officeart/2005/8/layout/hierarchy4"/>
    <dgm:cxn modelId="{4D977ED2-E194-4EFE-BD91-2B90FB9BD401}" type="presParOf" srcId="{9F985FC6-C75D-42AC-96E5-2D00B2491BAD}" destId="{D96F0BEF-96FE-415E-96C1-83191CDC5430}" srcOrd="0" destOrd="0" presId="urn:microsoft.com/office/officeart/2005/8/layout/hierarchy4"/>
    <dgm:cxn modelId="{7151932A-5723-42FD-A1B7-DB081F7BB34E}" type="presParOf" srcId="{9F985FC6-C75D-42AC-96E5-2D00B2491BAD}" destId="{84CA2CCF-210C-4238-A721-C6DB9F69797A}" srcOrd="1" destOrd="0" presId="urn:microsoft.com/office/officeart/2005/8/layout/hierarchy4"/>
    <dgm:cxn modelId="{176D901E-E817-49F5-AB36-D8440BEBF37F}" type="presParOf" srcId="{2C8F2C24-84FC-4346-98C4-33F9B94203A8}" destId="{B9CF1019-0661-4C08-876D-E8F84D415FDE}" srcOrd="1" destOrd="0" presId="urn:microsoft.com/office/officeart/2005/8/layout/hierarchy4"/>
    <dgm:cxn modelId="{5B492E03-7226-41BD-BBDB-8D0AAC21A832}" type="presParOf" srcId="{2C8F2C24-84FC-4346-98C4-33F9B94203A8}" destId="{1E611D13-E4B6-4EA2-8C17-5263E84C4731}" srcOrd="2" destOrd="0" presId="urn:microsoft.com/office/officeart/2005/8/layout/hierarchy4"/>
    <dgm:cxn modelId="{12CA5014-3192-426B-AE8C-E427A3AC8E27}" type="presParOf" srcId="{1E611D13-E4B6-4EA2-8C17-5263E84C4731}" destId="{F499F0AD-9436-449D-A8AE-C32DD00BF8C5}" srcOrd="0" destOrd="0" presId="urn:microsoft.com/office/officeart/2005/8/layout/hierarchy4"/>
    <dgm:cxn modelId="{D36D6183-136E-4CCB-BEAD-72AE7EAE1EBF}" type="presParOf" srcId="{1E611D13-E4B6-4EA2-8C17-5263E84C4731}" destId="{152A41E0-1F27-40FB-BC95-5402CDE6C8DB}" srcOrd="1" destOrd="0" presId="urn:microsoft.com/office/officeart/2005/8/layout/hierarchy4"/>
    <dgm:cxn modelId="{A0AFB90A-9AD3-442E-8834-F09826B99A12}" type="presParOf" srcId="{76BA2CB7-7E98-4270-AF98-1AB516ABD7F9}" destId="{8375799B-27EA-4279-A145-61933C03E03C}" srcOrd="1" destOrd="0" presId="urn:microsoft.com/office/officeart/2005/8/layout/hierarchy4"/>
    <dgm:cxn modelId="{8AF501AF-30E0-4D54-B170-A3228C5D7738}" type="presParOf" srcId="{76BA2CB7-7E98-4270-AF98-1AB516ABD7F9}" destId="{4552668E-9C38-4F2E-AA9D-A81B55319E74}" srcOrd="2" destOrd="0" presId="urn:microsoft.com/office/officeart/2005/8/layout/hierarchy4"/>
    <dgm:cxn modelId="{C67B4EAF-AC10-49BC-9AFE-BE0B7991BEF4}" type="presParOf" srcId="{4552668E-9C38-4F2E-AA9D-A81B55319E74}" destId="{2FE9415E-1791-49F7-A01A-27A877F3CF9C}" srcOrd="0" destOrd="0" presId="urn:microsoft.com/office/officeart/2005/8/layout/hierarchy4"/>
    <dgm:cxn modelId="{DBF6A18D-D84C-43EA-87C2-27AC07ED27D8}" type="presParOf" srcId="{4552668E-9C38-4F2E-AA9D-A81B55319E74}" destId="{785C086E-E569-46EB-8649-9235B25AC681}" srcOrd="1" destOrd="0" presId="urn:microsoft.com/office/officeart/2005/8/layout/hierarchy4"/>
    <dgm:cxn modelId="{B5611BE5-C08E-437D-A994-DF24B28A4D01}" type="presParOf" srcId="{4552668E-9C38-4F2E-AA9D-A81B55319E74}" destId="{83A07BCE-6D92-4DD0-BE15-4187F13B55D9}" srcOrd="2" destOrd="0" presId="urn:microsoft.com/office/officeart/2005/8/layout/hierarchy4"/>
    <dgm:cxn modelId="{C72D4534-978B-4F14-B3A5-10F2F61DE414}" type="presParOf" srcId="{83A07BCE-6D92-4DD0-BE15-4187F13B55D9}" destId="{DBB13B69-EE7A-4831-8CC7-CF0315E4FB5E}" srcOrd="0" destOrd="0" presId="urn:microsoft.com/office/officeart/2005/8/layout/hierarchy4"/>
    <dgm:cxn modelId="{C33618CC-7868-4B3E-97D2-B25092C2A8EE}" type="presParOf" srcId="{DBB13B69-EE7A-4831-8CC7-CF0315E4FB5E}" destId="{8A56B429-BD06-4FA8-A955-9D420D295997}" srcOrd="0" destOrd="0" presId="urn:microsoft.com/office/officeart/2005/8/layout/hierarchy4"/>
    <dgm:cxn modelId="{089AE63A-42C4-43BD-9B37-554B12DFAFE6}" type="presParOf" srcId="{DBB13B69-EE7A-4831-8CC7-CF0315E4FB5E}" destId="{30BE707A-B555-4503-949D-D71ED8ED1B91}" srcOrd="1" destOrd="0" presId="urn:microsoft.com/office/officeart/2005/8/layout/hierarchy4"/>
    <dgm:cxn modelId="{262DF5A7-2865-4536-99CA-8E3490ACD35C}" type="presParOf" srcId="{83A07BCE-6D92-4DD0-BE15-4187F13B55D9}" destId="{69404651-8BD4-43E8-A762-0ABD94F47F39}" srcOrd="1" destOrd="0" presId="urn:microsoft.com/office/officeart/2005/8/layout/hierarchy4"/>
    <dgm:cxn modelId="{A7019D5E-F423-4FAA-B11F-2FD6075BC91B}" type="presParOf" srcId="{83A07BCE-6D92-4DD0-BE15-4187F13B55D9}" destId="{F6262C2C-FC5C-47C6-BB0D-57EB776C8EA0}" srcOrd="2" destOrd="0" presId="urn:microsoft.com/office/officeart/2005/8/layout/hierarchy4"/>
    <dgm:cxn modelId="{FC3E61AE-287A-49E5-A9C6-4A3CD41DAF77}" type="presParOf" srcId="{F6262C2C-FC5C-47C6-BB0D-57EB776C8EA0}" destId="{373AAD94-95B1-4EEF-82B2-35DC135428D3}" srcOrd="0" destOrd="0" presId="urn:microsoft.com/office/officeart/2005/8/layout/hierarchy4"/>
    <dgm:cxn modelId="{12B1D4CC-D22A-41BB-9411-D3245CC0CB47}" type="presParOf" srcId="{F6262C2C-FC5C-47C6-BB0D-57EB776C8EA0}" destId="{192D1012-9B9C-4406-8202-1F3FBCA03486}" srcOrd="1" destOrd="0" presId="urn:microsoft.com/office/officeart/2005/8/layout/hierarchy4"/>
    <dgm:cxn modelId="{49EDF971-0540-421F-AFC5-632E2C016B05}" type="presParOf" srcId="{83A07BCE-6D92-4DD0-BE15-4187F13B55D9}" destId="{F3A539DB-1251-41CE-B930-CD20056A631C}" srcOrd="3" destOrd="0" presId="urn:microsoft.com/office/officeart/2005/8/layout/hierarchy4"/>
    <dgm:cxn modelId="{082B4E47-8B02-4665-B2A9-4A5BA03D1382}" type="presParOf" srcId="{83A07BCE-6D92-4DD0-BE15-4187F13B55D9}" destId="{4E126AD9-9863-43AD-99B5-162212374605}" srcOrd="4" destOrd="0" presId="urn:microsoft.com/office/officeart/2005/8/layout/hierarchy4"/>
    <dgm:cxn modelId="{15FA4B21-AF27-48E9-9106-20BAAC3FE426}" type="presParOf" srcId="{4E126AD9-9863-43AD-99B5-162212374605}" destId="{C910AD50-3EA8-4AC2-A893-25BA2A0F461B}" srcOrd="0" destOrd="0" presId="urn:microsoft.com/office/officeart/2005/8/layout/hierarchy4"/>
    <dgm:cxn modelId="{0938AEC8-C10B-4F78-922A-077F8B60F65A}" type="presParOf" srcId="{4E126AD9-9863-43AD-99B5-162212374605}" destId="{8111F583-C5EB-4FC3-8F8A-703191B8C4D0}" srcOrd="1" destOrd="0" presId="urn:microsoft.com/office/officeart/2005/8/layout/hierarchy4"/>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E9F1E9B-164F-473D-B656-7289AE0551B2}">
      <dsp:nvSpPr>
        <dsp:cNvPr id="0" name=""/>
        <dsp:cNvSpPr/>
      </dsp:nvSpPr>
      <dsp:spPr>
        <a:xfrm>
          <a:off x="-3107190" y="-478322"/>
          <a:ext cx="3706195" cy="3706195"/>
        </a:xfrm>
        <a:prstGeom prst="blockArc">
          <a:avLst>
            <a:gd name="adj1" fmla="val 18900000"/>
            <a:gd name="adj2" fmla="val 2700000"/>
            <a:gd name="adj3" fmla="val 583"/>
          </a:avLst>
        </a:prstGeom>
        <a:noFill/>
        <a:ln w="25400" cap="flat" cmpd="sng" algn="ctr">
          <a:solidFill>
            <a:schemeClr val="accent4">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1C7CABEA-BCB0-42B1-870C-1809F60DF222}">
      <dsp:nvSpPr>
        <dsp:cNvPr id="0" name=""/>
        <dsp:cNvSpPr/>
      </dsp:nvSpPr>
      <dsp:spPr>
        <a:xfrm>
          <a:off x="385155" y="274955"/>
          <a:ext cx="2689378" cy="549910"/>
        </a:xfrm>
        <a:prstGeom prst="rect">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36491" tIns="38100" rIns="38100" bIns="38100" numCol="1" spcCol="1270" anchor="ctr" anchorCtr="0">
          <a:noAutofit/>
        </a:bodyPr>
        <a:lstStyle/>
        <a:p>
          <a:pPr marL="0" lvl="0" indent="0" algn="l" defTabSz="666750">
            <a:lnSpc>
              <a:spcPct val="90000"/>
            </a:lnSpc>
            <a:spcBef>
              <a:spcPct val="0"/>
            </a:spcBef>
            <a:spcAft>
              <a:spcPct val="35000"/>
            </a:spcAft>
            <a:buNone/>
          </a:pPr>
          <a:r>
            <a:rPr lang="en-US" sz="1500" b="1" kern="1200" dirty="0"/>
            <a:t>Idiopathic intracranial hypertension</a:t>
          </a:r>
        </a:p>
      </dsp:txBody>
      <dsp:txXfrm>
        <a:off x="385155" y="274955"/>
        <a:ext cx="2689378" cy="549910"/>
      </dsp:txXfrm>
    </dsp:sp>
    <dsp:sp modelId="{75907975-59A7-4221-AA21-7A88BC8CA3A2}">
      <dsp:nvSpPr>
        <dsp:cNvPr id="0" name=""/>
        <dsp:cNvSpPr/>
      </dsp:nvSpPr>
      <dsp:spPr>
        <a:xfrm>
          <a:off x="41461" y="206216"/>
          <a:ext cx="687387" cy="687387"/>
        </a:xfrm>
        <a:prstGeom prst="ellipse">
          <a:avLst/>
        </a:prstGeom>
        <a:solidFill>
          <a:schemeClr val="lt1">
            <a:hueOff val="0"/>
            <a:satOff val="0"/>
            <a:lumOff val="0"/>
            <a:alphaOff val="0"/>
          </a:schemeClr>
        </a:solidFill>
        <a:ln w="25400" cap="flat"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0B78C437-B1F8-49CD-8716-1D6063BFB04E}">
      <dsp:nvSpPr>
        <dsp:cNvPr id="0" name=""/>
        <dsp:cNvSpPr/>
      </dsp:nvSpPr>
      <dsp:spPr>
        <a:xfrm>
          <a:off x="585047" y="1099820"/>
          <a:ext cx="2489486" cy="549910"/>
        </a:xfrm>
        <a:prstGeom prst="rect">
          <a:avLst/>
        </a:prstGeom>
        <a:solidFill>
          <a:schemeClr val="accent3">
            <a:hueOff val="3720901"/>
            <a:satOff val="12677"/>
            <a:lumOff val="-8038"/>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36491" tIns="38100" rIns="38100" bIns="38100" numCol="1" spcCol="1270" anchor="ctr" anchorCtr="0">
          <a:noAutofit/>
        </a:bodyPr>
        <a:lstStyle/>
        <a:p>
          <a:pPr marL="0" lvl="0" indent="0" algn="l" defTabSz="666750">
            <a:lnSpc>
              <a:spcPct val="90000"/>
            </a:lnSpc>
            <a:spcBef>
              <a:spcPct val="0"/>
            </a:spcBef>
            <a:spcAft>
              <a:spcPct val="35000"/>
            </a:spcAft>
            <a:buNone/>
          </a:pPr>
          <a:r>
            <a:rPr lang="en-US" sz="1500" b="1" kern="1200" dirty="0"/>
            <a:t>Post-traumatic</a:t>
          </a:r>
        </a:p>
      </dsp:txBody>
      <dsp:txXfrm>
        <a:off x="585047" y="1099820"/>
        <a:ext cx="2489486" cy="549910"/>
      </dsp:txXfrm>
    </dsp:sp>
    <dsp:sp modelId="{B4186569-7A77-4007-8BC8-559C3C1258A5}">
      <dsp:nvSpPr>
        <dsp:cNvPr id="0" name=""/>
        <dsp:cNvSpPr/>
      </dsp:nvSpPr>
      <dsp:spPr>
        <a:xfrm>
          <a:off x="241353" y="1031081"/>
          <a:ext cx="687387" cy="687387"/>
        </a:xfrm>
        <a:prstGeom prst="ellipse">
          <a:avLst/>
        </a:prstGeom>
        <a:solidFill>
          <a:schemeClr val="lt1">
            <a:hueOff val="0"/>
            <a:satOff val="0"/>
            <a:lumOff val="0"/>
            <a:alphaOff val="0"/>
          </a:schemeClr>
        </a:solidFill>
        <a:ln w="25400" cap="flat" cmpd="sng" algn="ctr">
          <a:solidFill>
            <a:schemeClr val="accent3">
              <a:hueOff val="3720901"/>
              <a:satOff val="12677"/>
              <a:lumOff val="-8038"/>
              <a:alphaOff val="0"/>
            </a:schemeClr>
          </a:solidFill>
          <a:prstDash val="solid"/>
        </a:ln>
        <a:effectLst/>
      </dsp:spPr>
      <dsp:style>
        <a:lnRef idx="2">
          <a:scrgbClr r="0" g="0" b="0"/>
        </a:lnRef>
        <a:fillRef idx="1">
          <a:scrgbClr r="0" g="0" b="0"/>
        </a:fillRef>
        <a:effectRef idx="0">
          <a:scrgbClr r="0" g="0" b="0"/>
        </a:effectRef>
        <a:fontRef idx="minor"/>
      </dsp:style>
    </dsp:sp>
    <dsp:sp modelId="{FDDB0B42-5459-4BF6-90EF-A9B64A9801DD}">
      <dsp:nvSpPr>
        <dsp:cNvPr id="0" name=""/>
        <dsp:cNvSpPr/>
      </dsp:nvSpPr>
      <dsp:spPr>
        <a:xfrm>
          <a:off x="385155" y="1924685"/>
          <a:ext cx="2689378" cy="549910"/>
        </a:xfrm>
        <a:prstGeom prst="rect">
          <a:avLst/>
        </a:prstGeom>
        <a:solidFill>
          <a:schemeClr val="accent3">
            <a:hueOff val="7441802"/>
            <a:satOff val="25353"/>
            <a:lumOff val="-16077"/>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36491" tIns="38100" rIns="38100" bIns="38100" numCol="1" spcCol="1270" anchor="ctr" anchorCtr="0">
          <a:noAutofit/>
        </a:bodyPr>
        <a:lstStyle/>
        <a:p>
          <a:pPr marL="0" lvl="0" indent="0" algn="l" defTabSz="666750">
            <a:lnSpc>
              <a:spcPct val="90000"/>
            </a:lnSpc>
            <a:spcBef>
              <a:spcPct val="0"/>
            </a:spcBef>
            <a:spcAft>
              <a:spcPct val="35000"/>
            </a:spcAft>
            <a:buNone/>
          </a:pPr>
          <a:r>
            <a:rPr lang="en-US" sz="1500" b="1" kern="1200" dirty="0"/>
            <a:t>Medication overuse</a:t>
          </a:r>
        </a:p>
      </dsp:txBody>
      <dsp:txXfrm>
        <a:off x="385155" y="1924685"/>
        <a:ext cx="2689378" cy="549910"/>
      </dsp:txXfrm>
    </dsp:sp>
    <dsp:sp modelId="{C46D9FC3-4A15-44BD-9EF6-14C8E77FBAF7}">
      <dsp:nvSpPr>
        <dsp:cNvPr id="0" name=""/>
        <dsp:cNvSpPr/>
      </dsp:nvSpPr>
      <dsp:spPr>
        <a:xfrm>
          <a:off x="41461" y="1855946"/>
          <a:ext cx="687387" cy="687387"/>
        </a:xfrm>
        <a:prstGeom prst="ellipse">
          <a:avLst/>
        </a:prstGeom>
        <a:solidFill>
          <a:schemeClr val="lt1">
            <a:hueOff val="0"/>
            <a:satOff val="0"/>
            <a:lumOff val="0"/>
            <a:alphaOff val="0"/>
          </a:schemeClr>
        </a:solidFill>
        <a:ln w="25400" cap="flat" cmpd="sng" algn="ctr">
          <a:solidFill>
            <a:schemeClr val="accent3">
              <a:hueOff val="7441802"/>
              <a:satOff val="25353"/>
              <a:lumOff val="-16077"/>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4DB4788-DD49-4294-966E-7CAADF950EAD}">
      <dsp:nvSpPr>
        <dsp:cNvPr id="0" name=""/>
        <dsp:cNvSpPr/>
      </dsp:nvSpPr>
      <dsp:spPr>
        <a:xfrm>
          <a:off x="4581" y="1531"/>
          <a:ext cx="3080634" cy="1681757"/>
        </a:xfrm>
        <a:prstGeom prst="roundRect">
          <a:avLst>
            <a:gd name="adj" fmla="val 10000"/>
          </a:avLst>
        </a:prstGeom>
        <a:solidFill>
          <a:schemeClr val="accent4"/>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n-US" sz="2400" b="1" kern="1200" dirty="0"/>
            <a:t>Physical</a:t>
          </a:r>
          <a:endParaRPr lang="en-US" sz="1600" b="1" kern="1200" dirty="0"/>
        </a:p>
      </dsp:txBody>
      <dsp:txXfrm>
        <a:off x="53838" y="50788"/>
        <a:ext cx="2982120" cy="1583243"/>
      </dsp:txXfrm>
    </dsp:sp>
    <dsp:sp modelId="{D96F0BEF-96FE-415E-96C1-83191CDC5430}">
      <dsp:nvSpPr>
        <dsp:cNvPr id="0" name=""/>
        <dsp:cNvSpPr/>
      </dsp:nvSpPr>
      <dsp:spPr>
        <a:xfrm>
          <a:off x="4581" y="1904460"/>
          <a:ext cx="1658017" cy="1681757"/>
        </a:xfrm>
        <a:prstGeom prst="roundRect">
          <a:avLst>
            <a:gd name="adj" fmla="val 10000"/>
          </a:avLst>
        </a:prstGeom>
        <a:solidFill>
          <a:schemeClr val="accent4"/>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100000"/>
            </a:lnSpc>
            <a:spcBef>
              <a:spcPct val="0"/>
            </a:spcBef>
            <a:spcAft>
              <a:spcPts val="600"/>
            </a:spcAft>
            <a:buNone/>
          </a:pPr>
          <a:r>
            <a:rPr lang="en-US" sz="1800" b="1" kern="1200" dirty="0"/>
            <a:t>Exercise &amp;</a:t>
          </a:r>
        </a:p>
        <a:p>
          <a:pPr marL="0" lvl="0" indent="0" algn="ctr" defTabSz="800100">
            <a:lnSpc>
              <a:spcPct val="100000"/>
            </a:lnSpc>
            <a:spcBef>
              <a:spcPct val="0"/>
            </a:spcBef>
            <a:spcAft>
              <a:spcPts val="600"/>
            </a:spcAft>
            <a:buNone/>
          </a:pPr>
          <a:r>
            <a:rPr lang="en-US" sz="1800" b="1" kern="1200" dirty="0"/>
            <a:t>lifestyle management</a:t>
          </a:r>
        </a:p>
      </dsp:txBody>
      <dsp:txXfrm>
        <a:off x="53143" y="1953022"/>
        <a:ext cx="1560893" cy="1584633"/>
      </dsp:txXfrm>
    </dsp:sp>
    <dsp:sp modelId="{F499F0AD-9436-449D-A8AE-C32DD00BF8C5}">
      <dsp:nvSpPr>
        <dsp:cNvPr id="0" name=""/>
        <dsp:cNvSpPr/>
      </dsp:nvSpPr>
      <dsp:spPr>
        <a:xfrm>
          <a:off x="1772839" y="1904460"/>
          <a:ext cx="1312377" cy="1681757"/>
        </a:xfrm>
        <a:prstGeom prst="roundRect">
          <a:avLst>
            <a:gd name="adj" fmla="val 10000"/>
          </a:avLst>
        </a:prstGeom>
        <a:solidFill>
          <a:schemeClr val="accent4"/>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100000"/>
            </a:lnSpc>
            <a:spcBef>
              <a:spcPct val="0"/>
            </a:spcBef>
            <a:spcAft>
              <a:spcPts val="600"/>
            </a:spcAft>
            <a:buNone/>
          </a:pPr>
          <a:r>
            <a:rPr lang="en-US" sz="1800" b="1" kern="1200" dirty="0"/>
            <a:t>Massage therapy</a:t>
          </a:r>
        </a:p>
      </dsp:txBody>
      <dsp:txXfrm>
        <a:off x="1811277" y="1942898"/>
        <a:ext cx="1235501" cy="1604881"/>
      </dsp:txXfrm>
    </dsp:sp>
    <dsp:sp modelId="{2FE9415E-1791-49F7-A01A-27A877F3CF9C}">
      <dsp:nvSpPr>
        <dsp:cNvPr id="0" name=""/>
        <dsp:cNvSpPr/>
      </dsp:nvSpPr>
      <dsp:spPr>
        <a:xfrm>
          <a:off x="3305695" y="1531"/>
          <a:ext cx="5115265" cy="1681757"/>
        </a:xfrm>
        <a:prstGeom prst="roundRect">
          <a:avLst>
            <a:gd name="adj" fmla="val 10000"/>
          </a:avLst>
        </a:prstGeom>
        <a:solidFill>
          <a:schemeClr val="accent6"/>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n-US" sz="2400" b="1" kern="1200" dirty="0"/>
            <a:t>Cognitive Behavior Therapy</a:t>
          </a:r>
        </a:p>
      </dsp:txBody>
      <dsp:txXfrm>
        <a:off x="3354952" y="50788"/>
        <a:ext cx="5016751" cy="1583243"/>
      </dsp:txXfrm>
    </dsp:sp>
    <dsp:sp modelId="{8A56B429-BD06-4FA8-A955-9D420D295997}">
      <dsp:nvSpPr>
        <dsp:cNvPr id="0" name=""/>
        <dsp:cNvSpPr/>
      </dsp:nvSpPr>
      <dsp:spPr>
        <a:xfrm>
          <a:off x="3305695" y="1904460"/>
          <a:ext cx="1507251" cy="1681757"/>
        </a:xfrm>
        <a:prstGeom prst="roundRect">
          <a:avLst>
            <a:gd name="adj" fmla="val 10000"/>
          </a:avLst>
        </a:prstGeom>
        <a:solidFill>
          <a:schemeClr val="accent6"/>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100000"/>
            </a:lnSpc>
            <a:spcBef>
              <a:spcPct val="0"/>
            </a:spcBef>
            <a:spcAft>
              <a:spcPts val="600"/>
            </a:spcAft>
            <a:buNone/>
          </a:pPr>
          <a:r>
            <a:rPr lang="en-US" sz="1800" b="1" kern="1200" dirty="0"/>
            <a:t>Relaxation techniques</a:t>
          </a:r>
        </a:p>
      </dsp:txBody>
      <dsp:txXfrm>
        <a:off x="3349841" y="1948606"/>
        <a:ext cx="1418959" cy="1593465"/>
      </dsp:txXfrm>
    </dsp:sp>
    <dsp:sp modelId="{373AAD94-95B1-4EEF-82B2-35DC135428D3}">
      <dsp:nvSpPr>
        <dsp:cNvPr id="0" name=""/>
        <dsp:cNvSpPr/>
      </dsp:nvSpPr>
      <dsp:spPr>
        <a:xfrm>
          <a:off x="4923187" y="1904460"/>
          <a:ext cx="1703321" cy="1681757"/>
        </a:xfrm>
        <a:prstGeom prst="roundRect">
          <a:avLst>
            <a:gd name="adj" fmla="val 10000"/>
          </a:avLst>
        </a:prstGeom>
        <a:solidFill>
          <a:schemeClr val="accent6"/>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800" b="1" kern="1200" dirty="0"/>
            <a:t>Biofeedback</a:t>
          </a:r>
        </a:p>
      </dsp:txBody>
      <dsp:txXfrm>
        <a:off x="4972444" y="1953717"/>
        <a:ext cx="1604807" cy="1583243"/>
      </dsp:txXfrm>
    </dsp:sp>
    <dsp:sp modelId="{C910AD50-3EA8-4AC2-A893-25BA2A0F461B}">
      <dsp:nvSpPr>
        <dsp:cNvPr id="0" name=""/>
        <dsp:cNvSpPr/>
      </dsp:nvSpPr>
      <dsp:spPr>
        <a:xfrm>
          <a:off x="6736748" y="1904460"/>
          <a:ext cx="1684212" cy="1681757"/>
        </a:xfrm>
        <a:prstGeom prst="roundRect">
          <a:avLst>
            <a:gd name="adj" fmla="val 10000"/>
          </a:avLst>
        </a:prstGeom>
        <a:solidFill>
          <a:schemeClr val="accent6"/>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0" tIns="68580" rIns="0" bIns="68580" numCol="1" spcCol="1270" anchor="ctr" anchorCtr="0">
          <a:noAutofit/>
        </a:bodyPr>
        <a:lstStyle/>
        <a:p>
          <a:pPr marL="0" lvl="0" indent="0" algn="ctr" defTabSz="800100">
            <a:lnSpc>
              <a:spcPct val="90000"/>
            </a:lnSpc>
            <a:spcBef>
              <a:spcPct val="0"/>
            </a:spcBef>
            <a:spcAft>
              <a:spcPct val="35000"/>
            </a:spcAft>
            <a:buNone/>
          </a:pPr>
          <a:r>
            <a:rPr lang="en-US" sz="1800" b="1" kern="1200" dirty="0"/>
            <a:t>Education &amp;</a:t>
          </a:r>
        </a:p>
        <a:p>
          <a:pPr marL="0" lvl="0" indent="0" algn="ctr" defTabSz="800100">
            <a:lnSpc>
              <a:spcPct val="90000"/>
            </a:lnSpc>
            <a:spcBef>
              <a:spcPct val="0"/>
            </a:spcBef>
            <a:spcAft>
              <a:spcPct val="35000"/>
            </a:spcAft>
            <a:buNone/>
          </a:pPr>
          <a:r>
            <a:rPr lang="en-US" sz="1800" b="1" kern="1200" dirty="0"/>
            <a:t>empowerment</a:t>
          </a:r>
        </a:p>
      </dsp:txBody>
      <dsp:txXfrm>
        <a:off x="6786005" y="1953717"/>
        <a:ext cx="1585698" cy="1583243"/>
      </dsp:txXfrm>
    </dsp:sp>
  </dsp:spTree>
</dsp:drawing>
</file>

<file path=ppt/diagrams/layout1.xml><?xml version="1.0" encoding="utf-8"?>
<dgm:layoutDef xmlns:dgm="http://schemas.openxmlformats.org/drawingml/2006/diagram" xmlns:a="http://schemas.openxmlformats.org/drawingml/2006/main" uniqueId="urn:microsoft.com/office/officeart/2008/layout/VerticalCurvedList">
  <dgm:title val=""/>
  <dgm:desc val=""/>
  <dgm:catLst>
    <dgm:cat type="list" pri="20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0.8"/>
    </dgm:constrLst>
    <dgm:layoutNode name="Name1">
      <dgm:alg type="composite"/>
      <dgm:shape xmlns:r="http://schemas.openxmlformats.org/officeDocument/2006/relationships" r:blip="">
        <dgm:adjLst/>
      </dgm:shape>
      <dgm:choose name="Name2">
        <dgm:if name="Name3" func="var" arg="dir" op="equ" val="norm">
          <dgm:choose name="Name4">
            <dgm:if name="Name5" axis="ch" ptType="node" func="cnt" op="equ" val="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h" fact="0.225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primFontSz" for="ch" ptType="node" op="equ" val="65"/>
              </dgm:constrLst>
            </dgm:if>
            <dgm:if name="Name6" axis="ch" ptType="node" func="cnt" op="equ" val="2">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h" fact="0.1891"/>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h" fact="0.1891"/>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primFontSz" for="ch" ptType="node" op="equ" val="65"/>
              </dgm:constrLst>
            </dgm:if>
            <dgm:if name="Name7" axis="ch" ptType="node" func="cnt" op="equ" val="3">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h" fact="0.1526"/>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h" fact="0.2253"/>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h" fact="0.1526"/>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primFontSz" for="ch" ptType="node" op="equ" val="65"/>
              </dgm:constrLst>
            </dgm:if>
            <dgm:if name="Name8" axis="ch" ptType="node" func="cnt" op="equ" val="4">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h" fact="0.1268"/>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h" fact="0.215"/>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h" fact="0.21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h" fact="0.126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primFontSz" for="ch" ptType="node" op="equ" val="65"/>
              </dgm:constrLst>
            </dgm:if>
            <dgm:if name="Name9" axis="ch" ptType="node" func="cnt" op="equ" val="5">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h" fact="0.1082"/>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h" fact="0.197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h" fact="0.2253"/>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h" fact="0.197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h" fact="0.1082"/>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primFontSz" for="ch" ptType="node" op="equ" val="65"/>
              </dgm:constrLst>
            </dgm:if>
            <dgm:if name="Name10" axis="ch" ptType="node" func="cnt" op="equ" val="6">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h" fact="0.094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h" fact="0.1809"/>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h" fact="0.220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h" fact="0.2205"/>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h" fact="0.18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h" fact="0.0943"/>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primFontSz" for="ch" ptType="node" op="equ" val="65"/>
              </dgm:constrLst>
            </dgm:if>
            <dgm:else name="Name1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h" fact="0.0835"/>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h" fact="0.165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h" fact="0.2109"/>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h" fact="0.2253"/>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h" fact="0.21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h" fact="0.1658"/>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h" fact="0.0835"/>
                <dgm:constr type="l" for="ch" forName="text_7" refType="ctrX" refFor="ch" refForName="accent_7"/>
                <dgm:constr type="r" for="ch" forName="text_7" refType="w"/>
                <dgm:constr type="w" for="ch" forName="text_7" refType="h" refFor="ch" refForName="text_7" op="gte"/>
                <dgm:constr type="h" for="ch" forName="text_7" refType="h" refFor="ch" refForName="accent_7" fact="0.8"/>
                <dgm:constr type="ctrY" for="ch" forName="text_7" refType="ctrY" refFor="ch" refForName="accent_7"/>
                <dgm:constr type="lMarg" for="ch" forName="text_7" refType="w" refFor="ch" refForName="accent_7" fact="1.8"/>
                <dgm:constr type="primFontSz" for="ch" ptType="node" op="equ" val="65"/>
              </dgm:constrLst>
            </dgm:else>
          </dgm:choose>
        </dgm:if>
        <dgm:else name="Name12">
          <dgm:choose name="Name13">
            <dgm:if name="Name14" axis="ch" ptType="node" func="cnt" op="equ" val="1">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w"/>
                <dgm:constr type="ctrXOff" for="ch" forName="accent_1" refType="h" fact="-0.225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primFontSz" for="ch" ptType="node" op="equ" val="65"/>
              </dgm:constrLst>
            </dgm:if>
            <dgm:if name="Name15" axis="ch" ptType="node" func="cnt" op="equ" val="2">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w"/>
                <dgm:constr type="ctrXOff" for="ch" forName="accent_1" refType="h" fact="-0.1891"/>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w"/>
                <dgm:constr type="ctrXOff" for="ch" forName="accent_2" refType="h" fact="-0.1891"/>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primFontSz" for="ch" ptType="node" op="equ" val="65"/>
              </dgm:constrLst>
            </dgm:if>
            <dgm:if name="Name16" axis="ch" ptType="node" func="cnt" op="equ" val="3">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w"/>
                <dgm:constr type="ctrXOff" for="ch" forName="accent_1" refType="h" fact="-0.1526"/>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w"/>
                <dgm:constr type="ctrXOff" for="ch" forName="accent_2" refType="h" fact="-0.2253"/>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w"/>
                <dgm:constr type="ctrXOff" for="ch" forName="accent_3" refType="h" fact="-0.1526"/>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primFontSz" for="ch" ptType="node" op="equ" val="65"/>
              </dgm:constrLst>
            </dgm:if>
            <dgm:if name="Name17" axis="ch" ptType="node" func="cnt" op="equ" val="4">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w"/>
                <dgm:constr type="ctrXOff" for="ch" forName="accent_1" refType="h" fact="-0.1268"/>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w"/>
                <dgm:constr type="ctrXOff" for="ch" forName="accent_2" refType="h" fact="-0.215"/>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w"/>
                <dgm:constr type="ctrXOff" for="ch" forName="accent_3" refType="h" fact="-0.21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w"/>
                <dgm:constr type="ctrXOff" for="ch" forName="accent_4" refType="h" fact="-0.126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primFontSz" for="ch" ptType="node" op="equ" val="65"/>
              </dgm:constrLst>
            </dgm:if>
            <dgm:if name="Name18" axis="ch" ptType="node" func="cnt" op="equ" val="5">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w"/>
                <dgm:constr type="ctrXOff" for="ch" forName="accent_1" refType="h" fact="-0.1082"/>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w"/>
                <dgm:constr type="ctrXOff" for="ch" forName="accent_2" refType="h" fact="-0.197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w"/>
                <dgm:constr type="ctrXOff" for="ch" forName="accent_3" refType="h" fact="-0.2253"/>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w"/>
                <dgm:constr type="ctrXOff" for="ch" forName="accent_4" refType="h" fact="-0.197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w"/>
                <dgm:constr type="ctrXOff" for="ch" forName="accent_5" refType="h" fact="-0.1082"/>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primFontSz" for="ch" ptType="node" op="equ" val="65"/>
              </dgm:constrLst>
            </dgm:if>
            <dgm:if name="Name19" axis="ch" ptType="node" func="cnt" op="equ" val="6">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w"/>
                <dgm:constr type="ctrXOff" for="ch" forName="accent_1" refType="h" fact="-0.094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w"/>
                <dgm:constr type="ctrXOff" for="ch" forName="accent_2" refType="h" fact="-0.1809"/>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w"/>
                <dgm:constr type="ctrXOff" for="ch" forName="accent_3" refType="h" fact="-0.220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w"/>
                <dgm:constr type="ctrXOff" for="ch" forName="accent_4" refType="h" fact="-0.2205"/>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w"/>
                <dgm:constr type="ctrXOff" for="ch" forName="accent_5" refType="h" fact="-0.18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w"/>
                <dgm:constr type="ctrXOff" for="ch" forName="accent_6" refType="h" fact="-0.0943"/>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primFontSz" for="ch" ptType="node" op="equ" val="65"/>
              </dgm:constrLst>
            </dgm:if>
            <dgm:else name="Name20">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w"/>
                <dgm:constr type="ctrXOff" for="ch" forName="accent_1" refType="h" fact="-0.0835"/>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w"/>
                <dgm:constr type="ctrXOff" for="ch" forName="accent_2" refType="h" fact="-0.165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w"/>
                <dgm:constr type="ctrXOff" for="ch" forName="accent_3" refType="h" fact="-0.2109"/>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w"/>
                <dgm:constr type="ctrXOff" for="ch" forName="accent_4" refType="h" fact="-0.2253"/>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w"/>
                <dgm:constr type="ctrXOff" for="ch" forName="accent_5" refType="h" fact="-0.21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w"/>
                <dgm:constr type="ctrXOff" for="ch" forName="accent_6" refType="h" fact="-0.1658"/>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w"/>
                <dgm:constr type="ctrXOff" for="ch" forName="accent_7" refType="h" fact="-0.0835"/>
                <dgm:constr type="r" for="ch" forName="text_7" refType="ctrX" refFor="ch" refForName="accent_7"/>
                <dgm:constr type="rOff" for="ch" forName="text_7" refType="ctrXOff" refFor="ch" refForName="accent_7"/>
                <dgm:constr type="l" for="ch" forName="text_7"/>
                <dgm:constr type="w" for="ch" forName="text_7" refType="h" refFor="ch" refForName="text_7" op="gte"/>
                <dgm:constr type="h" for="ch" forName="text_7" refType="h" refFor="ch" refForName="accent_7" fact="0.8"/>
                <dgm:constr type="ctrY" for="ch" forName="text_7" refType="ctrY" refFor="ch" refForName="accent_7"/>
                <dgm:constr type="rMarg" for="ch" forName="text_7" refType="w" refFor="ch" refForName="accent_7" fact="1.8"/>
                <dgm:constr type="primFontSz" for="ch" ptType="node" op="equ" val="65"/>
              </dgm:constrLst>
            </dgm:else>
          </dgm:choose>
        </dgm:else>
      </dgm:choose>
      <dgm:layoutNode name="cycle">
        <dgm:choose name="Name21">
          <dgm:if name="Name22" func="var" arg="dir" op="equ" val="norm">
            <dgm:alg type="cycle">
              <dgm:param type="stAng" val="45"/>
              <dgm:param type="spanAng" val="90"/>
            </dgm:alg>
          </dgm:if>
          <dgm:else name="Name23">
            <dgm:alg type="cycle">
              <dgm:param type="stAng" val="225"/>
              <dgm:param type="spanAng" val="90"/>
            </dgm:alg>
          </dgm:else>
        </dgm:choose>
        <dgm:shape xmlns:r="http://schemas.openxmlformats.org/officeDocument/2006/relationships" r:blip="">
          <dgm:adjLst/>
        </dgm:shape>
        <dgm:presOf/>
        <dgm:constrLst>
          <dgm:constr type="w" for="ch" val="1"/>
          <dgm:constr type="h" for="ch" val="1"/>
          <dgm:constr type="diam" for="ch" forName="conn" refType="diam"/>
        </dgm:constrLst>
        <dgm:layoutNode name="srcNode">
          <dgm:alg type="sp"/>
          <dgm:shape xmlns:r="http://schemas.openxmlformats.org/officeDocument/2006/relationships" type="rect" r:blip="" hideGeom="1">
            <dgm:adjLst/>
          </dgm:shape>
          <dgm:presOf/>
        </dgm:layoutNode>
        <dgm:layoutNode name="conn" styleLbl="parChTrans1D2">
          <dgm:alg type="conn">
            <dgm:param type="connRout" val="curve"/>
            <dgm:param type="srcNode" val="srcNode"/>
            <dgm:param type="dstNode" val="dstNode"/>
            <dgm:param type="begPts" val="ctr"/>
            <dgm:param type="endPts" val="ctr"/>
            <dgm:param type="endSty" val="noArr"/>
          </dgm:alg>
          <dgm:shape xmlns:r="http://schemas.openxmlformats.org/officeDocument/2006/relationships" type="conn" r:blip="">
            <dgm:adjLst/>
          </dgm:shape>
          <dgm:presOf axis="desOrSelf" ptType="sibTrans" hideLastTrans="0" st="0" cnt="1"/>
          <dgm:constrLst>
            <dgm:constr type="begPad"/>
            <dgm:constr type="endPad"/>
          </dgm:constrLst>
        </dgm:layoutNode>
        <dgm:layoutNode name="extraNode">
          <dgm:alg type="sp"/>
          <dgm:shape xmlns:r="http://schemas.openxmlformats.org/officeDocument/2006/relationships" type="rect" r:blip="" hideGeom="1">
            <dgm:adjLst/>
          </dgm:shape>
          <dgm:presOf/>
        </dgm:layoutNode>
        <dgm:layoutNode name="dstNode">
          <dgm:alg type="sp"/>
          <dgm:shape xmlns:r="http://schemas.openxmlformats.org/officeDocument/2006/relationships" type="rect" r:blip="" hideGeom="1">
            <dgm:adjLst/>
          </dgm:shape>
          <dgm:presOf/>
        </dgm:layoutNode>
      </dgm:layoutNode>
      <dgm:forEach name="wrapper" axis="self" ptType="parTrans">
        <dgm:forEach name="wrapper2" axis="self" ptType="sibTrans" st="2">
          <dgm:forEach name="accentRepeat" axis="self">
            <dgm:layoutNode name="accentRepeatNode" styleLbl="solidFgAcc1">
              <dgm:alg type="sp"/>
              <dgm:shape xmlns:r="http://schemas.openxmlformats.org/officeDocument/2006/relationships" type="ellipse" r:blip="">
                <dgm:adjLst/>
              </dgm:shape>
              <dgm:presOf/>
            </dgm:layoutNode>
          </dgm:forEach>
        </dgm:forEach>
      </dgm:forEach>
      <dgm:forEach name="Name24" axis="ch" ptType="node" cnt="1">
        <dgm:layoutNode name="text_1" styleLbl="node1">
          <dgm:varLst>
            <dgm:bulletEnabled val="1"/>
          </dgm:varLst>
          <dgm:choose name="Name25">
            <dgm:if name="Name26" func="var" arg="dir" op="equ" val="norm">
              <dgm:alg type="tx">
                <dgm:param type="parTxLTRAlign" val="l"/>
                <dgm:param type="shpTxLTRAlignCh" val="l"/>
                <dgm:param type="parTxRTLAlign" val="l"/>
                <dgm:param type="shpTxRTLAlignCh" val="l"/>
              </dgm:alg>
            </dgm:if>
            <dgm:else name="Name2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1">
          <dgm:alg type="sp"/>
          <dgm:shape xmlns:r="http://schemas.openxmlformats.org/officeDocument/2006/relationships" r:blip="">
            <dgm:adjLst/>
          </dgm:shape>
          <dgm:presOf/>
          <dgm:constrLst/>
          <dgm:forEach name="Name28" ref="accentRepeat"/>
        </dgm:layoutNode>
      </dgm:forEach>
      <dgm:forEach name="Name29" axis="ch" ptType="node" st="2" cnt="1">
        <dgm:layoutNode name="text_2" styleLbl="node1">
          <dgm:varLst>
            <dgm:bulletEnabled val="1"/>
          </dgm:varLst>
          <dgm:choose name="Name30">
            <dgm:if name="Name31" func="var" arg="dir" op="equ" val="norm">
              <dgm:alg type="tx">
                <dgm:param type="parTxLTRAlign" val="l"/>
                <dgm:param type="shpTxLTRAlignCh" val="l"/>
                <dgm:param type="parTxRTLAlign" val="l"/>
                <dgm:param type="shpTxRTLAlignCh" val="l"/>
              </dgm:alg>
            </dgm:if>
            <dgm:else name="Name3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2">
          <dgm:alg type="sp"/>
          <dgm:shape xmlns:r="http://schemas.openxmlformats.org/officeDocument/2006/relationships" r:blip="">
            <dgm:adjLst/>
          </dgm:shape>
          <dgm:presOf/>
          <dgm:constrLst/>
          <dgm:forEach name="Name33" ref="accentRepeat"/>
        </dgm:layoutNode>
      </dgm:forEach>
      <dgm:forEach name="Name34" axis="ch" ptType="node" st="3" cnt="1">
        <dgm:layoutNode name="text_3" styleLbl="node1">
          <dgm:varLst>
            <dgm:bulletEnabled val="1"/>
          </dgm:varLst>
          <dgm:choose name="Name35">
            <dgm:if name="Name36" func="var" arg="dir" op="equ" val="norm">
              <dgm:alg type="tx">
                <dgm:param type="parTxLTRAlign" val="l"/>
                <dgm:param type="shpTxLTRAlignCh" val="l"/>
                <dgm:param type="parTxRTLAlign" val="l"/>
                <dgm:param type="shpTxRTLAlignCh" val="l"/>
              </dgm:alg>
            </dgm:if>
            <dgm:else name="Name3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3">
          <dgm:alg type="sp"/>
          <dgm:shape xmlns:r="http://schemas.openxmlformats.org/officeDocument/2006/relationships" r:blip="">
            <dgm:adjLst/>
          </dgm:shape>
          <dgm:presOf/>
          <dgm:constrLst/>
          <dgm:forEach name="Name38" ref="accentRepeat"/>
        </dgm:layoutNode>
      </dgm:forEach>
      <dgm:forEach name="Name39" axis="ch" ptType="node" st="4" cnt="1">
        <dgm:layoutNode name="text_4" styleLbl="node1">
          <dgm:varLst>
            <dgm:bulletEnabled val="1"/>
          </dgm:varLst>
          <dgm:choose name="Name40">
            <dgm:if name="Name41" func="var" arg="dir" op="equ" val="norm">
              <dgm:alg type="tx">
                <dgm:param type="parTxLTRAlign" val="l"/>
                <dgm:param type="shpTxLTRAlignCh" val="l"/>
                <dgm:param type="parTxRTLAlign" val="l"/>
                <dgm:param type="shpTxRTLAlignCh" val="l"/>
              </dgm:alg>
            </dgm:if>
            <dgm:else name="Name4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4">
          <dgm:alg type="sp"/>
          <dgm:shape xmlns:r="http://schemas.openxmlformats.org/officeDocument/2006/relationships" r:blip="">
            <dgm:adjLst/>
          </dgm:shape>
          <dgm:presOf/>
          <dgm:constrLst/>
          <dgm:forEach name="Name43" ref="accentRepeat"/>
        </dgm:layoutNode>
      </dgm:forEach>
      <dgm:forEach name="Name44" axis="ch" ptType="node" st="5" cnt="1">
        <dgm:layoutNode name="text_5" styleLbl="node1">
          <dgm:varLst>
            <dgm:bulletEnabled val="1"/>
          </dgm:varLst>
          <dgm:choose name="Name45">
            <dgm:if name="Name46" func="var" arg="dir" op="equ" val="norm">
              <dgm:alg type="tx">
                <dgm:param type="parTxLTRAlign" val="l"/>
                <dgm:param type="shpTxLTRAlignCh" val="l"/>
                <dgm:param type="parTxRTLAlign" val="l"/>
                <dgm:param type="shpTxRTLAlignCh" val="l"/>
              </dgm:alg>
            </dgm:if>
            <dgm:else name="Name4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5">
          <dgm:alg type="sp"/>
          <dgm:shape xmlns:r="http://schemas.openxmlformats.org/officeDocument/2006/relationships" r:blip="">
            <dgm:adjLst/>
          </dgm:shape>
          <dgm:presOf/>
          <dgm:constrLst/>
          <dgm:forEach name="Name48" ref="accentRepeat"/>
        </dgm:layoutNode>
      </dgm:forEach>
      <dgm:forEach name="Name49" axis="ch" ptType="node" st="6" cnt="1">
        <dgm:layoutNode name="text_6" styleLbl="node1">
          <dgm:varLst>
            <dgm:bulletEnabled val="1"/>
          </dgm:varLst>
          <dgm:choose name="Name50">
            <dgm:if name="Name51" func="var" arg="dir" op="equ" val="norm">
              <dgm:alg type="tx">
                <dgm:param type="parTxLTRAlign" val="l"/>
                <dgm:param type="shpTxLTRAlignCh" val="l"/>
                <dgm:param type="parTxRTLAlign" val="l"/>
                <dgm:param type="shpTxRTLAlignCh" val="l"/>
              </dgm:alg>
            </dgm:if>
            <dgm:else name="Name5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6">
          <dgm:alg type="sp"/>
          <dgm:shape xmlns:r="http://schemas.openxmlformats.org/officeDocument/2006/relationships" r:blip="">
            <dgm:adjLst/>
          </dgm:shape>
          <dgm:presOf/>
          <dgm:constrLst/>
          <dgm:forEach name="Name53" ref="accentRepeat"/>
        </dgm:layoutNode>
      </dgm:forEach>
      <dgm:forEach name="Name54" axis="ch" ptType="node" st="7" cnt="1">
        <dgm:layoutNode name="text_7" styleLbl="node1">
          <dgm:varLst>
            <dgm:bulletEnabled val="1"/>
          </dgm:varLst>
          <dgm:choose name="Name55">
            <dgm:if name="Name56" func="var" arg="dir" op="equ" val="norm">
              <dgm:alg type="tx">
                <dgm:param type="parTxLTRAlign" val="l"/>
                <dgm:param type="shpTxLTRAlignCh" val="l"/>
                <dgm:param type="parTxRTLAlign" val="l"/>
                <dgm:param type="shpTxRTLAlignCh" val="l"/>
              </dgm:alg>
            </dgm:if>
            <dgm:else name="Name5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7">
          <dgm:alg type="sp"/>
          <dgm:shape xmlns:r="http://schemas.openxmlformats.org/officeDocument/2006/relationships" r:blip="">
            <dgm:adjLst/>
          </dgm:shape>
          <dgm:presOf/>
          <dgm:constrLst/>
          <dgm:forEach name="Name58" ref="accentRepeat"/>
        </dgm:layoutNode>
      </dgm:forEach>
    </dgm:layoutNode>
  </dgm:layoutNode>
</dgm:layoutDef>
</file>

<file path=ppt/diagrams/layout2.xml><?xml version="1.0" encoding="utf-8"?>
<dgm:layoutDef xmlns:dgm="http://schemas.openxmlformats.org/drawingml/2006/diagram" xmlns:a="http://schemas.openxmlformats.org/drawingml/2006/main" uniqueId="urn:microsoft.com/office/officeart/2005/8/layout/hierarchy4">
  <dgm:title val=""/>
  <dgm:desc val=""/>
  <dgm:catLst>
    <dgm:cat type="hierarchy" pri="4000"/>
    <dgm:cat type="list" pri="24000"/>
    <dgm:cat type="relationship" pri="10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Name0">
    <dgm:varLst>
      <dgm:chPref val="1"/>
      <dgm:dir/>
      <dgm:animOne val="branch"/>
      <dgm:animLvl val="lvl"/>
      <dgm:resizeHandles/>
    </dgm:varLst>
    <dgm:choose name="Name1">
      <dgm:if name="Name2" func="var" arg="dir" op="equ" val="norm">
        <dgm:alg type="lin">
          <dgm:param type="linDir" val="fromL"/>
          <dgm:param type="nodeVertAlign" val="t"/>
        </dgm:alg>
      </dgm:if>
      <dgm:else name="Name3">
        <dgm:alg type="lin">
          <dgm:param type="linDir" val="fromR"/>
          <dgm:param type="nodeVertAlign" val="t"/>
        </dgm:alg>
      </dgm:else>
    </dgm:choose>
    <dgm:shape xmlns:r="http://schemas.openxmlformats.org/officeDocument/2006/relationships" r:blip="">
      <dgm:adjLst/>
    </dgm:shape>
    <dgm:presOf/>
    <dgm:constrLst>
      <dgm:constr type="w" for="ch" forName="vertOne" refType="w"/>
      <dgm:constr type="w" for="des" forName="horzOne" refType="w"/>
      <dgm:constr type="w" for="des" forName="txOne" refType="w"/>
      <dgm:constr type="w" for="des" forName="vertTwo" refType="w"/>
      <dgm:constr type="w" for="des" forName="horzTwo" refType="w"/>
      <dgm:constr type="w" for="des" forName="txTwo" refType="w"/>
      <dgm:constr type="w" for="des" forName="vertThree" refType="w"/>
      <dgm:constr type="w" for="des" forName="horzThree" refType="w"/>
      <dgm:constr type="w" for="des" forName="txThree" refType="w"/>
      <dgm:constr type="w" for="des" forName="vertFour" refType="w"/>
      <dgm:constr type="w" for="des" forName="horzFour" refType="w"/>
      <dgm:constr type="w" for="des" forName="txFour" refType="w"/>
      <dgm:constr type="h" for="des" ptType="node" op="equ"/>
      <dgm:constr type="h" for="des" forName="txOne" refType="h"/>
      <dgm:constr type="userH" for="des" ptType="node" refType="h" refFor="des" refForName="txOne"/>
      <dgm:constr type="primFontSz" for="des" forName="txOne" val="65"/>
      <dgm:constr type="primFontSz" for="des" forName="txTwo" val="65"/>
      <dgm:constr type="primFontSz" for="des" forName="txTwo" refType="primFontSz" refFor="des" refForName="txOne" op="lte"/>
      <dgm:constr type="primFontSz" for="des" forName="txThree" val="65"/>
      <dgm:constr type="primFontSz" for="des" forName="txThree" refType="primFontSz" refFor="des" refForName="txOne" op="lte"/>
      <dgm:constr type="primFontSz" for="des" forName="txThree" refType="primFontSz" refFor="des" refForName="txTwo" op="lte"/>
      <dgm:constr type="primFontSz" for="des" forName="txFour" val="65"/>
      <dgm:constr type="primFontSz" for="des" forName="txFour" refType="primFontSz" refFor="des" refForName="txOne" op="lte"/>
      <dgm:constr type="primFontSz" for="des" forName="txFour" refType="primFontSz" refFor="des" refForName="txTwo" op="lte"/>
      <dgm:constr type="primFontSz" for="des" forName="txFour" refType="primFontSz" refFor="des" refForName="txThree" op="lte"/>
      <dgm:constr type="w" for="des" forName="sibSpaceOne" refType="w" fact="0.168"/>
      <dgm:constr type="w" for="des" forName="sibSpaceTwo" refType="w" refFor="des" refForName="sibSpaceOne" op="equ" fact="0.5"/>
      <dgm:constr type="w" for="des" forName="sibSpaceThree" refType="w" refFor="des" refForName="sibSpaceTwo" op="equ" fact="0.5"/>
      <dgm:constr type="w" for="des" forName="sibSpaceFour" refType="w" refFor="des" refForName="sibSpaceThree" op="equ" fact="0.5"/>
      <dgm:constr type="h" for="des" forName="parTransOne" refType="w" fact="0.056"/>
      <dgm:constr type="h" for="des" forName="parTransTwo" refType="h" refFor="des" refForName="parTransOne" op="equ"/>
      <dgm:constr type="h" for="des" forName="parTransThree" refType="h" refFor="des" refForName="parTransTwo" op="equ"/>
      <dgm:constr type="h" for="des" forName="parTransFour" refType="h" refFor="des" refForName="parTransThree" op="equ"/>
    </dgm:constrLst>
    <dgm:ruleLst/>
    <dgm:forEach name="Name4" axis="ch" ptType="node">
      <dgm:layoutNode name="vertOne">
        <dgm:alg type="lin">
          <dgm:param type="linDir" val="fromT"/>
        </dgm:alg>
        <dgm:shape xmlns:r="http://schemas.openxmlformats.org/officeDocument/2006/relationships" r:blip="">
          <dgm:adjLst/>
        </dgm:shape>
        <dgm:presOf/>
        <dgm:constrLst>
          <dgm:constr type="w" for="ch" forName="txOne" refType="w" refFor="ch" refForName="horzOne" op="gte"/>
        </dgm:constrLst>
        <dgm:ruleLst/>
        <dgm:layoutNode name="txOne" styleLbl="node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5">
          <dgm:if name="Name6" axis="des" ptType="node" func="cnt" op="gt" val="0">
            <dgm:layoutNode name="parTransOne">
              <dgm:alg type="sp"/>
              <dgm:shape xmlns:r="http://schemas.openxmlformats.org/officeDocument/2006/relationships" r:blip="">
                <dgm:adjLst/>
              </dgm:shape>
              <dgm:presOf/>
              <dgm:constrLst/>
              <dgm:ruleLst/>
            </dgm:layoutNode>
          </dgm:if>
          <dgm:else name="Name7"/>
        </dgm:choose>
        <dgm:layoutNode name="horzOne">
          <dgm:choose name="Name8">
            <dgm:if name="Name9" func="var" arg="dir" op="equ" val="norm">
              <dgm:alg type="lin">
                <dgm:param type="linDir" val="fromL"/>
                <dgm:param type="nodeVertAlign" val="t"/>
              </dgm:alg>
            </dgm:if>
            <dgm:else name="Name10">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11" axis="ch" ptType="node">
            <dgm:layoutNode name="vertTwo">
              <dgm:alg type="lin">
                <dgm:param type="linDir" val="fromT"/>
              </dgm:alg>
              <dgm:shape xmlns:r="http://schemas.openxmlformats.org/officeDocument/2006/relationships" r:blip="">
                <dgm:adjLst/>
              </dgm:shape>
              <dgm:presOf/>
              <dgm:constrLst>
                <dgm:constr type="w" for="ch" forName="txTwo" refType="w" refFor="ch" refForName="horzTwo" op="gte"/>
              </dgm:constrLst>
              <dgm:ruleLst/>
              <dgm:layoutNode name="txTwo">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2">
                <dgm:if name="Name13" axis="des" ptType="node" func="cnt" op="gt" val="0">
                  <dgm:layoutNode name="parTransTwo">
                    <dgm:alg type="sp"/>
                    <dgm:shape xmlns:r="http://schemas.openxmlformats.org/officeDocument/2006/relationships" r:blip="">
                      <dgm:adjLst/>
                    </dgm:shape>
                    <dgm:presOf/>
                    <dgm:constrLst/>
                    <dgm:ruleLst/>
                  </dgm:layoutNode>
                </dgm:if>
                <dgm:else name="Name14"/>
              </dgm:choose>
              <dgm:layoutNode name="horzTwo">
                <dgm:choose name="Name15">
                  <dgm:if name="Name16" func="var" arg="dir" op="equ" val="norm">
                    <dgm:alg type="lin">
                      <dgm:param type="linDir" val="fromL"/>
                      <dgm:param type="nodeVertAlign" val="t"/>
                    </dgm:alg>
                  </dgm:if>
                  <dgm:else name="Name17">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18" axis="ch" ptType="node">
                  <dgm:layoutNode name="vertThree">
                    <dgm:alg type="lin">
                      <dgm:param type="linDir" val="fromT"/>
                    </dgm:alg>
                    <dgm:shape xmlns:r="http://schemas.openxmlformats.org/officeDocument/2006/relationships" r:blip="">
                      <dgm:adjLst/>
                    </dgm:shape>
                    <dgm:presOf/>
                    <dgm:constrLst>
                      <dgm:constr type="w" for="ch" forName="txThree" refType="w" refFor="ch" refForName="horzThree" op="gte"/>
                    </dgm:constrLst>
                    <dgm:ruleLst/>
                    <dgm:layoutNode name="txThree">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9">
                      <dgm:if name="Name20" axis="des" ptType="node" func="cnt" op="gt" val="0">
                        <dgm:layoutNode name="parTransThree">
                          <dgm:alg type="sp"/>
                          <dgm:shape xmlns:r="http://schemas.openxmlformats.org/officeDocument/2006/relationships" r:blip="">
                            <dgm:adjLst/>
                          </dgm:shape>
                          <dgm:presOf/>
                          <dgm:constrLst/>
                          <dgm:ruleLst/>
                        </dgm:layoutNode>
                      </dgm:if>
                      <dgm:else name="Name21"/>
                    </dgm:choose>
                    <dgm:layoutNode name="horzThree">
                      <dgm:choose name="Name22">
                        <dgm:if name="Name23" func="var" arg="dir" op="equ" val="norm">
                          <dgm:alg type="lin">
                            <dgm:param type="linDir" val="fromL"/>
                            <dgm:param type="nodeVertAlign" val="t"/>
                          </dgm:alg>
                        </dgm:if>
                        <dgm:else name="Name24">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repeat" axis="ch" ptType="node">
                        <dgm:layoutNode name="vertFour">
                          <dgm:varLst>
                            <dgm:chPref val="3"/>
                          </dgm:varLst>
                          <dgm:alg type="lin">
                            <dgm:param type="linDir" val="fromT"/>
                          </dgm:alg>
                          <dgm:shape xmlns:r="http://schemas.openxmlformats.org/officeDocument/2006/relationships" r:blip="">
                            <dgm:adjLst/>
                          </dgm:shape>
                          <dgm:presOf/>
                          <dgm:constrLst>
                            <dgm:constr type="w" for="ch" forName="txFour" refType="w" refFor="ch" refForName="horzFour" op="gte"/>
                          </dgm:constrLst>
                          <dgm:ruleLst/>
                          <dgm:layoutNode name="txFour">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25">
                            <dgm:if name="Name26" axis="des" ptType="node" func="cnt" op="gt" val="0">
                              <dgm:layoutNode name="parTransFour">
                                <dgm:alg type="sp"/>
                                <dgm:shape xmlns:r="http://schemas.openxmlformats.org/officeDocument/2006/relationships" r:blip="">
                                  <dgm:adjLst/>
                                </dgm:shape>
                                <dgm:presOf/>
                                <dgm:constrLst/>
                                <dgm:ruleLst/>
                              </dgm:layoutNode>
                            </dgm:if>
                            <dgm:else name="Name27"/>
                          </dgm:choose>
                          <dgm:layoutNode name="horzFour">
                            <dgm:choose name="Name28">
                              <dgm:if name="Name29" func="var" arg="dir" op="equ" val="norm">
                                <dgm:alg type="lin">
                                  <dgm:param type="linDir" val="fromL"/>
                                  <dgm:param type="nodeVertAlign" val="t"/>
                                </dgm:alg>
                              </dgm:if>
                              <dgm:else name="Name30">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31" ref="repeat"/>
                          </dgm:layoutNode>
                        </dgm:layoutNode>
                        <dgm:choose name="Name32">
                          <dgm:if name="Name33" axis="self" ptType="node" func="revPos" op="gte" val="2">
                            <dgm:forEach name="Name34" axis="followSib" ptType="sibTrans" cnt="1">
                              <dgm:layoutNode name="sibSpaceFour">
                                <dgm:alg type="sp"/>
                                <dgm:shape xmlns:r="http://schemas.openxmlformats.org/officeDocument/2006/relationships" r:blip="">
                                  <dgm:adjLst/>
                                </dgm:shape>
                                <dgm:presOf/>
                                <dgm:constrLst/>
                                <dgm:ruleLst/>
                              </dgm:layoutNode>
                            </dgm:forEach>
                          </dgm:if>
                          <dgm:else name="Name35"/>
                        </dgm:choose>
                      </dgm:forEach>
                    </dgm:layoutNode>
                  </dgm:layoutNode>
                  <dgm:choose name="Name36">
                    <dgm:if name="Name37" axis="self" ptType="node" func="revPos" op="gte" val="2">
                      <dgm:forEach name="Name38" axis="followSib" ptType="sibTrans" cnt="1">
                        <dgm:layoutNode name="sibSpaceThree">
                          <dgm:alg type="sp"/>
                          <dgm:shape xmlns:r="http://schemas.openxmlformats.org/officeDocument/2006/relationships" r:blip="">
                            <dgm:adjLst/>
                          </dgm:shape>
                          <dgm:presOf/>
                          <dgm:constrLst/>
                          <dgm:ruleLst/>
                        </dgm:layoutNode>
                      </dgm:forEach>
                    </dgm:if>
                    <dgm:else name="Name39"/>
                  </dgm:choose>
                </dgm:forEach>
              </dgm:layoutNode>
            </dgm:layoutNode>
            <dgm:choose name="Name40">
              <dgm:if name="Name41" axis="self" ptType="node" func="revPos" op="gte" val="2">
                <dgm:forEach name="Name42" axis="followSib" ptType="sibTrans" cnt="1">
                  <dgm:layoutNode name="sibSpaceTwo">
                    <dgm:alg type="sp"/>
                    <dgm:shape xmlns:r="http://schemas.openxmlformats.org/officeDocument/2006/relationships" r:blip="">
                      <dgm:adjLst/>
                    </dgm:shape>
                    <dgm:presOf/>
                    <dgm:constrLst/>
                    <dgm:ruleLst/>
                  </dgm:layoutNode>
                </dgm:forEach>
              </dgm:if>
              <dgm:else name="Name43"/>
            </dgm:choose>
          </dgm:forEach>
        </dgm:layoutNode>
      </dgm:layoutNode>
      <dgm:choose name="Name44">
        <dgm:if name="Name45" axis="self" ptType="node" func="revPos" op="gte" val="2">
          <dgm:forEach name="Name46" axis="followSib" ptType="sibTrans" cnt="1">
            <dgm:layoutNode name="sibSpaceOne">
              <dgm:alg type="sp"/>
              <dgm:shape xmlns:r="http://schemas.openxmlformats.org/officeDocument/2006/relationships" r:blip="">
                <dgm:adjLst/>
              </dgm:shape>
              <dgm:presOf/>
              <dgm:constrLst/>
              <dgm:ruleLst/>
            </dgm:layoutNode>
          </dgm:forEach>
        </dgm:if>
        <dgm:else name="Name47"/>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64820"/>
          </a:xfrm>
          <a:prstGeom prst="rect">
            <a:avLst/>
          </a:prstGeom>
        </p:spPr>
        <p:txBody>
          <a:bodyPr vert="horz" lIns="92302" tIns="46151" rIns="92302" bIns="46151" rtlCol="0"/>
          <a:lstStyle>
            <a:lvl1pPr algn="l">
              <a:defRPr sz="1200"/>
            </a:lvl1pPr>
          </a:lstStyle>
          <a:p>
            <a:r>
              <a:rPr lang="en-US" dirty="0"/>
              <a:t>PRN Program: Headaches</a:t>
            </a:r>
          </a:p>
        </p:txBody>
      </p:sp>
      <p:sp>
        <p:nvSpPr>
          <p:cNvPr id="3" name="Date Placeholder 2"/>
          <p:cNvSpPr>
            <a:spLocks noGrp="1"/>
          </p:cNvSpPr>
          <p:nvPr>
            <p:ph type="dt" sz="quarter" idx="1"/>
          </p:nvPr>
        </p:nvSpPr>
        <p:spPr>
          <a:xfrm>
            <a:off x="3884613" y="0"/>
            <a:ext cx="2971800" cy="464820"/>
          </a:xfrm>
          <a:prstGeom prst="rect">
            <a:avLst/>
          </a:prstGeom>
        </p:spPr>
        <p:txBody>
          <a:bodyPr vert="horz" lIns="92302" tIns="46151" rIns="92302" bIns="46151" rtlCol="0"/>
          <a:lstStyle>
            <a:lvl1pPr algn="r">
              <a:defRPr sz="1200"/>
            </a:lvl1pPr>
          </a:lstStyle>
          <a:p>
            <a:fld id="{58B8EB65-FCB1-492D-96F1-1EEFDB36395A}" type="datetimeFigureOut">
              <a:rPr lang="en-US" smtClean="0"/>
              <a:t>5/29/26</a:t>
            </a:fld>
            <a:endParaRPr lang="en-US" dirty="0"/>
          </a:p>
        </p:txBody>
      </p:sp>
      <p:sp>
        <p:nvSpPr>
          <p:cNvPr id="5" name="Slide Number Placeholder 4"/>
          <p:cNvSpPr>
            <a:spLocks noGrp="1"/>
          </p:cNvSpPr>
          <p:nvPr>
            <p:ph type="sldNum" sz="quarter" idx="3"/>
          </p:nvPr>
        </p:nvSpPr>
        <p:spPr>
          <a:xfrm>
            <a:off x="3884613" y="8829967"/>
            <a:ext cx="2971800" cy="464820"/>
          </a:xfrm>
          <a:prstGeom prst="rect">
            <a:avLst/>
          </a:prstGeom>
        </p:spPr>
        <p:txBody>
          <a:bodyPr vert="horz" lIns="92302" tIns="46151" rIns="92302" bIns="46151" rtlCol="0" anchor="b"/>
          <a:lstStyle>
            <a:lvl1pPr algn="r">
              <a:defRPr sz="1200"/>
            </a:lvl1pPr>
          </a:lstStyle>
          <a:p>
            <a:fld id="{628B7C37-3688-416D-8869-513F3AB67DF6}" type="slidenum">
              <a:rPr lang="en-US" smtClean="0"/>
              <a:t>‹#›</a:t>
            </a:fld>
            <a:endParaRPr lang="en-US" dirty="0"/>
          </a:p>
        </p:txBody>
      </p:sp>
    </p:spTree>
    <p:extLst>
      <p:ext uri="{BB962C8B-B14F-4D97-AF65-F5344CB8AC3E}">
        <p14:creationId xmlns:p14="http://schemas.microsoft.com/office/powerpoint/2010/main" val="2679227803"/>
      </p:ext>
    </p:extLst>
  </p:cSld>
  <p:clrMap bg1="lt1" tx1="dk1" bg2="lt2" tx2="dk2" accent1="accent1" accent2="accent2" accent3="accent3" accent4="accent4" accent5="accent5" accent6="accent6" hlink="hlink" folHlink="folHlink"/>
  <p:hf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8" name="Rectangle 7"/>
          <p:cNvSpPr/>
          <p:nvPr/>
        </p:nvSpPr>
        <p:spPr>
          <a:xfrm>
            <a:off x="0" y="221343"/>
            <a:ext cx="6858000" cy="3320143"/>
          </a:xfrm>
          <a:prstGeom prst="rect">
            <a:avLst/>
          </a:prstGeom>
          <a:solidFill>
            <a:schemeClr val="accent5">
              <a:lumMod val="20000"/>
              <a:lumOff val="80000"/>
            </a:schemeClr>
          </a:solidFill>
          <a:ln>
            <a:noFill/>
          </a:ln>
        </p:spPr>
        <p:style>
          <a:lnRef idx="2">
            <a:schemeClr val="accent2">
              <a:shade val="50000"/>
            </a:schemeClr>
          </a:lnRef>
          <a:fillRef idx="1">
            <a:schemeClr val="accent2"/>
          </a:fillRef>
          <a:effectRef idx="0">
            <a:schemeClr val="accent2"/>
          </a:effectRef>
          <a:fontRef idx="minor">
            <a:schemeClr val="lt1"/>
          </a:fontRef>
        </p:style>
        <p:txBody>
          <a:bodyPr lIns="92302" tIns="46151" rIns="92302" bIns="46151" rtlCol="0" anchor="ctr"/>
          <a:lstStyle/>
          <a:p>
            <a:pPr algn="ctr"/>
            <a:endParaRPr lang="en-US" sz="2000" b="1" dirty="0">
              <a:solidFill>
                <a:schemeClr val="tx1"/>
              </a:solidFill>
            </a:endParaRPr>
          </a:p>
        </p:txBody>
      </p:sp>
      <p:sp>
        <p:nvSpPr>
          <p:cNvPr id="2" name="Header Placeholder 1"/>
          <p:cNvSpPr>
            <a:spLocks noGrp="1"/>
          </p:cNvSpPr>
          <p:nvPr>
            <p:ph type="hdr" sz="quarter"/>
          </p:nvPr>
        </p:nvSpPr>
        <p:spPr>
          <a:xfrm>
            <a:off x="308610" y="442686"/>
            <a:ext cx="2168843" cy="2877457"/>
          </a:xfrm>
          <a:prstGeom prst="rect">
            <a:avLst/>
          </a:prstGeom>
        </p:spPr>
        <p:txBody>
          <a:bodyPr vert="horz" lIns="92302" tIns="46151" rIns="92302" bIns="46151" rtlCol="0" anchor="ctr"/>
          <a:lstStyle>
            <a:lvl1pPr algn="l">
              <a:defRPr sz="2700" b="1">
                <a:solidFill>
                  <a:schemeClr val="tx1"/>
                </a:solidFill>
              </a:defRPr>
            </a:lvl1pPr>
          </a:lstStyle>
          <a:p>
            <a:r>
              <a:rPr lang="en-US" dirty="0"/>
              <a:t>PRN Program: Headaches</a:t>
            </a:r>
          </a:p>
        </p:txBody>
      </p:sp>
      <p:sp>
        <p:nvSpPr>
          <p:cNvPr id="4" name="Slide Image Placeholder 3"/>
          <p:cNvSpPr>
            <a:spLocks noGrp="1" noRot="1" noChangeAspect="1"/>
          </p:cNvSpPr>
          <p:nvPr>
            <p:ph type="sldImg" idx="2"/>
          </p:nvPr>
        </p:nvSpPr>
        <p:spPr>
          <a:xfrm>
            <a:off x="2511425" y="463550"/>
            <a:ext cx="3813175" cy="2860675"/>
          </a:xfrm>
          <a:prstGeom prst="rect">
            <a:avLst/>
          </a:prstGeom>
          <a:noFill/>
          <a:ln w="12700">
            <a:solidFill>
              <a:prstClr val="black"/>
            </a:solidFill>
          </a:ln>
        </p:spPr>
        <p:txBody>
          <a:bodyPr vert="horz" lIns="92302" tIns="46151" rIns="92302" bIns="46151" rtlCol="0" anchor="ctr"/>
          <a:lstStyle/>
          <a:p>
            <a:endParaRPr lang="en-US" dirty="0"/>
          </a:p>
        </p:txBody>
      </p:sp>
      <p:sp>
        <p:nvSpPr>
          <p:cNvPr id="5" name="Notes Placeholder 4"/>
          <p:cNvSpPr>
            <a:spLocks noGrp="1"/>
          </p:cNvSpPr>
          <p:nvPr>
            <p:ph type="body" sz="quarter" idx="3"/>
          </p:nvPr>
        </p:nvSpPr>
        <p:spPr>
          <a:xfrm>
            <a:off x="642938" y="3762829"/>
            <a:ext cx="5572125" cy="4426857"/>
          </a:xfrm>
          <a:prstGeom prst="rect">
            <a:avLst/>
          </a:prstGeom>
        </p:spPr>
        <p:txBody>
          <a:bodyPr vert="horz" lIns="92302" tIns="46151" rIns="92302" bIns="46151" rtlCol="0"/>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Slide Number Placeholder 6"/>
          <p:cNvSpPr>
            <a:spLocks noGrp="1"/>
          </p:cNvSpPr>
          <p:nvPr>
            <p:ph type="sldNum" sz="quarter" idx="5"/>
          </p:nvPr>
        </p:nvSpPr>
        <p:spPr>
          <a:xfrm>
            <a:off x="3884613" y="8829967"/>
            <a:ext cx="2971800" cy="464820"/>
          </a:xfrm>
          <a:prstGeom prst="rect">
            <a:avLst/>
          </a:prstGeom>
        </p:spPr>
        <p:txBody>
          <a:bodyPr vert="horz" lIns="92302" tIns="46151" rIns="92302" bIns="46151" rtlCol="0" anchor="b"/>
          <a:lstStyle>
            <a:lvl1pPr algn="r">
              <a:defRPr sz="1200"/>
            </a:lvl1pPr>
          </a:lstStyle>
          <a:p>
            <a:fld id="{F19303DE-3E45-4DD3-9505-92EF4803EF97}" type="slidenum">
              <a:rPr lang="en-US" smtClean="0"/>
              <a:t>‹#›</a:t>
            </a:fld>
            <a:endParaRPr lang="en-US" dirty="0"/>
          </a:p>
        </p:txBody>
      </p:sp>
    </p:spTree>
    <p:extLst>
      <p:ext uri="{BB962C8B-B14F-4D97-AF65-F5344CB8AC3E}">
        <p14:creationId xmlns:p14="http://schemas.microsoft.com/office/powerpoint/2010/main" val="587102967"/>
      </p:ext>
    </p:extLst>
  </p:cSld>
  <p:clrMap bg1="lt1" tx1="dk1" bg2="lt2" tx2="dk2" accent1="accent1" accent2="accent2" accent3="accent3" accent4="accent4" accent5="accent5" accent6="accent6" hlink="hlink" folHlink="folHlink"/>
  <p:hf dt="0"/>
  <p:notesStyle>
    <a:lvl1pPr marL="114300" indent="-114300" algn="l" defTabSz="914400" rtl="0" eaLnBrk="1" latinLnBrk="0" hangingPunct="1">
      <a:lnSpc>
        <a:spcPct val="110000"/>
      </a:lnSpc>
      <a:spcBef>
        <a:spcPts val="300"/>
      </a:spcBef>
      <a:buFont typeface="Arial" panose="020B0604020202020204" pitchFamily="34" charset="0"/>
      <a:buChar char="•"/>
      <a:defRPr sz="1200" kern="1200">
        <a:solidFill>
          <a:schemeClr val="tx1"/>
        </a:solidFill>
        <a:latin typeface="+mn-lt"/>
        <a:ea typeface="+mn-ea"/>
        <a:cs typeface="+mn-cs"/>
      </a:defRPr>
    </a:lvl1pPr>
    <a:lvl2pPr marL="228600" indent="-114300" algn="l" defTabSz="914400" rtl="0" eaLnBrk="1" latinLnBrk="0" hangingPunct="1">
      <a:lnSpc>
        <a:spcPct val="100000"/>
      </a:lnSpc>
      <a:spcBef>
        <a:spcPts val="300"/>
      </a:spcBef>
      <a:buFont typeface="Arial" panose="020B0604020202020204" pitchFamily="34" charset="0"/>
      <a:buChar char="•"/>
      <a:defRPr sz="1100" kern="1200">
        <a:solidFill>
          <a:schemeClr val="tx1"/>
        </a:solidFill>
        <a:latin typeface="+mn-lt"/>
        <a:ea typeface="+mn-ea"/>
        <a:cs typeface="+mn-cs"/>
      </a:defRPr>
    </a:lvl2pPr>
    <a:lvl3pPr marL="342900" indent="-114300" algn="l" defTabSz="914400" rtl="0" eaLnBrk="1" latinLnBrk="0" hangingPunct="1">
      <a:lnSpc>
        <a:spcPct val="95000"/>
      </a:lnSpc>
      <a:spcBef>
        <a:spcPts val="300"/>
      </a:spcBef>
      <a:buFont typeface="Arial" panose="020B0604020202020204" pitchFamily="34" charset="0"/>
      <a:buChar char="•"/>
      <a:defRPr sz="1100" kern="1200">
        <a:solidFill>
          <a:schemeClr val="tx1"/>
        </a:solidFill>
        <a:latin typeface="+mn-lt"/>
        <a:ea typeface="+mn-ea"/>
        <a:cs typeface="+mn-cs"/>
      </a:defRPr>
    </a:lvl3pPr>
    <a:lvl4pPr marL="457200" indent="-114300" algn="l" defTabSz="914400" rtl="0" eaLnBrk="1" latinLnBrk="0" hangingPunct="1">
      <a:lnSpc>
        <a:spcPct val="95000"/>
      </a:lnSpc>
      <a:spcBef>
        <a:spcPts val="300"/>
      </a:spcBef>
      <a:buFont typeface="Arial" panose="020B0604020202020204" pitchFamily="34" charset="0"/>
      <a:buChar char="•"/>
      <a:defRPr sz="1100" kern="1200">
        <a:solidFill>
          <a:schemeClr val="tx1"/>
        </a:solidFill>
        <a:latin typeface="+mn-lt"/>
        <a:ea typeface="+mn-ea"/>
        <a:cs typeface="+mn-cs"/>
      </a:defRPr>
    </a:lvl4pPr>
    <a:lvl5pPr marL="571500" indent="-114300" algn="l" defTabSz="914400" rtl="0" eaLnBrk="1" latinLnBrk="0" hangingPunct="1">
      <a:lnSpc>
        <a:spcPct val="95000"/>
      </a:lnSpc>
      <a:spcBef>
        <a:spcPts val="300"/>
      </a:spcBef>
      <a:buFont typeface="Arial" panose="020B0604020202020204" pitchFamily="34" charset="0"/>
      <a:buChar char="•"/>
      <a:defRPr sz="11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3" Type="http://schemas.openxmlformats.org/officeDocument/2006/relationships/hyperlink" Target="https://www.youtube.com/watch?v=JrCdyuDsg6c" TargetMode="External"/><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513013" y="463550"/>
            <a:ext cx="3810000" cy="2859088"/>
          </a:xfrm>
        </p:spPr>
      </p:sp>
      <p:sp>
        <p:nvSpPr>
          <p:cNvPr id="4" name="Slide Number Placeholder 3"/>
          <p:cNvSpPr>
            <a:spLocks noGrp="1"/>
          </p:cNvSpPr>
          <p:nvPr>
            <p:ph type="sldNum" sz="quarter" idx="10"/>
          </p:nvPr>
        </p:nvSpPr>
        <p:spPr/>
        <p:txBody>
          <a:bodyPr/>
          <a:lstStyle/>
          <a:p>
            <a:fld id="{F19303DE-3E45-4DD3-9505-92EF4803EF97}" type="slidenum">
              <a:rPr lang="en-US" smtClean="0"/>
              <a:t>1</a:t>
            </a:fld>
            <a:endParaRPr lang="en-US" dirty="0"/>
          </a:p>
        </p:txBody>
      </p:sp>
      <p:sp>
        <p:nvSpPr>
          <p:cNvPr id="6" name="Header Placeholder 5">
            <a:extLst>
              <a:ext uri="{FF2B5EF4-FFF2-40B4-BE49-F238E27FC236}">
                <a16:creationId xmlns:a16="http://schemas.microsoft.com/office/drawing/2014/main" id="{330689AA-E895-4630-AD51-770A305848AC}"/>
              </a:ext>
            </a:extLst>
          </p:cNvPr>
          <p:cNvSpPr>
            <a:spLocks noGrp="1"/>
          </p:cNvSpPr>
          <p:nvPr>
            <p:ph type="hdr" sz="quarter" idx="12"/>
          </p:nvPr>
        </p:nvSpPr>
        <p:spPr/>
        <p:txBody>
          <a:bodyPr/>
          <a:lstStyle/>
          <a:p>
            <a:r>
              <a:rPr lang="en-US" dirty="0"/>
              <a:t>PRN Program: Headaches</a:t>
            </a:r>
          </a:p>
        </p:txBody>
      </p:sp>
      <p:sp>
        <p:nvSpPr>
          <p:cNvPr id="3" name="Notes Placeholder 2"/>
          <p:cNvSpPr>
            <a:spLocks noGrp="1"/>
          </p:cNvSpPr>
          <p:nvPr>
            <p:ph type="body" idx="1"/>
          </p:nvPr>
        </p:nvSpPr>
        <p:spPr>
          <a:xfrm>
            <a:off x="308610" y="3675744"/>
            <a:ext cx="6332822" cy="5560987"/>
          </a:xfrm>
        </p:spPr>
        <p:txBody>
          <a:bodyPr/>
          <a:lstStyle/>
          <a:p>
            <a:pPr marL="0" indent="0">
              <a:lnSpc>
                <a:spcPct val="100000"/>
              </a:lnSpc>
              <a:spcBef>
                <a:spcPts val="0"/>
              </a:spcBef>
              <a:buNone/>
            </a:pPr>
            <a:r>
              <a:rPr lang="en-US" sz="1600" b="1" u="sng" dirty="0"/>
              <a:t>Materials</a:t>
            </a:r>
            <a:r>
              <a:rPr lang="en-US" sz="1600" b="1" u="none" dirty="0"/>
              <a:t>: </a:t>
            </a:r>
            <a:r>
              <a:rPr lang="en-US" sz="1600" dirty="0"/>
              <a:t>Flip chart or whiteboard and Markers</a:t>
            </a:r>
          </a:p>
          <a:p>
            <a:pPr marL="0" indent="0">
              <a:lnSpc>
                <a:spcPct val="100000"/>
              </a:lnSpc>
              <a:spcBef>
                <a:spcPts val="0"/>
              </a:spcBef>
              <a:buNone/>
            </a:pPr>
            <a:r>
              <a:rPr lang="en-US" sz="1600" dirty="0"/>
              <a:t>Provide participant guide at least one week in advance</a:t>
            </a:r>
          </a:p>
          <a:p>
            <a:pPr marL="0" indent="0">
              <a:lnSpc>
                <a:spcPct val="100000"/>
              </a:lnSpc>
              <a:spcBef>
                <a:spcPts val="0"/>
              </a:spcBef>
              <a:buNone/>
            </a:pPr>
            <a:r>
              <a:rPr lang="en-US" sz="1600" b="1" u="sng" dirty="0"/>
              <a:t>Room Setup</a:t>
            </a:r>
            <a:r>
              <a:rPr lang="en-US" sz="1600" b="1" dirty="0"/>
              <a:t>: </a:t>
            </a:r>
            <a:r>
              <a:rPr lang="en-US" sz="1600" dirty="0"/>
              <a:t>In tables of 4 or 6-8 depending</a:t>
            </a:r>
            <a:r>
              <a:rPr lang="en-US" sz="1600" baseline="0" dirty="0"/>
              <a:t> on number of participants</a:t>
            </a:r>
            <a:endParaRPr lang="en-US" sz="1600" dirty="0"/>
          </a:p>
          <a:p>
            <a:pPr>
              <a:lnSpc>
                <a:spcPct val="100000"/>
              </a:lnSpc>
              <a:spcBef>
                <a:spcPts val="0"/>
              </a:spcBef>
            </a:pPr>
            <a:r>
              <a:rPr lang="en-US" sz="1600" dirty="0"/>
              <a:t>Display slide as participants walk in</a:t>
            </a:r>
          </a:p>
          <a:p>
            <a:pPr>
              <a:lnSpc>
                <a:spcPct val="100000"/>
              </a:lnSpc>
              <a:spcBef>
                <a:spcPts val="0"/>
              </a:spcBef>
            </a:pPr>
            <a:r>
              <a:rPr lang="en-US" sz="1600" dirty="0"/>
              <a:t>This session is </a:t>
            </a:r>
            <a:r>
              <a:rPr lang="en-US" sz="1600" b="1" dirty="0"/>
              <a:t>45 minutes</a:t>
            </a:r>
            <a:endParaRPr lang="en-US" sz="1600" b="1" baseline="0" dirty="0"/>
          </a:p>
          <a:p>
            <a:pPr marL="0" indent="0">
              <a:lnSpc>
                <a:spcPct val="100000"/>
              </a:lnSpc>
              <a:spcBef>
                <a:spcPts val="200"/>
              </a:spcBef>
              <a:spcAft>
                <a:spcPts val="200"/>
              </a:spcAft>
              <a:buNone/>
            </a:pPr>
            <a:r>
              <a:rPr lang="en-US" sz="1600" b="1" u="sng" dirty="0"/>
              <a:t>Welcome and Introductions</a:t>
            </a:r>
            <a:r>
              <a:rPr lang="en-US" sz="1600" b="1" u="none" dirty="0"/>
              <a:t>: </a:t>
            </a:r>
            <a:r>
              <a:rPr lang="en-US" sz="1600" i="1" dirty="0"/>
              <a:t>Introduce facilitator</a:t>
            </a:r>
            <a:r>
              <a:rPr lang="en-US" sz="1600" i="1" baseline="0" dirty="0"/>
              <a:t> if necessary</a:t>
            </a:r>
          </a:p>
          <a:p>
            <a:pPr lvl="0">
              <a:lnSpc>
                <a:spcPct val="100000"/>
              </a:lnSpc>
              <a:spcBef>
                <a:spcPts val="0"/>
              </a:spcBef>
              <a:buNone/>
            </a:pPr>
            <a:r>
              <a:rPr lang="en-US" sz="1600" b="1" u="sng" dirty="0"/>
              <a:t>READ</a:t>
            </a:r>
            <a:r>
              <a:rPr lang="en-US" sz="1600" b="1" u="none" dirty="0"/>
              <a:t>: </a:t>
            </a:r>
            <a:r>
              <a:rPr lang="en-US" sz="1600" b="0" u="none" dirty="0"/>
              <a:t>The </a:t>
            </a:r>
            <a:r>
              <a:rPr lang="en-US" sz="1600" b="0" u="none" baseline="0" dirty="0"/>
              <a:t>learning objectives for this  content are to:</a:t>
            </a:r>
            <a:endParaRPr lang="en-US" sz="1600" dirty="0"/>
          </a:p>
          <a:p>
            <a:pPr>
              <a:lnSpc>
                <a:spcPct val="100000"/>
              </a:lnSpc>
              <a:spcBef>
                <a:spcPts val="0"/>
              </a:spcBef>
            </a:pPr>
            <a:r>
              <a:rPr lang="en-US" sz="1600" dirty="0"/>
              <a:t>Identify the common types of headache and the factors to consider in evaluating a pediatric patient who presents with headache.</a:t>
            </a:r>
          </a:p>
          <a:p>
            <a:pPr>
              <a:lnSpc>
                <a:spcPct val="100000"/>
              </a:lnSpc>
              <a:spcBef>
                <a:spcPts val="0"/>
              </a:spcBef>
            </a:pPr>
            <a:r>
              <a:rPr lang="en-US" sz="1600" dirty="0"/>
              <a:t>Describe the different types of migraine and the differences in approach in treatment of acute migraine and status </a:t>
            </a:r>
            <a:r>
              <a:rPr lang="en-US" sz="1600" dirty="0" err="1"/>
              <a:t>migrainous</a:t>
            </a:r>
            <a:r>
              <a:rPr lang="en-US" sz="1600" dirty="0"/>
              <a:t>.</a:t>
            </a:r>
          </a:p>
          <a:p>
            <a:pPr>
              <a:lnSpc>
                <a:spcPct val="100000"/>
              </a:lnSpc>
              <a:spcBef>
                <a:spcPts val="0"/>
              </a:spcBef>
              <a:spcAft>
                <a:spcPts val="200"/>
              </a:spcAft>
            </a:pPr>
            <a:r>
              <a:rPr lang="en-US" sz="1600" dirty="0"/>
              <a:t>Describe the features of other primary and secondary headache disorders.</a:t>
            </a:r>
          </a:p>
          <a:p>
            <a:pPr marL="0" indent="0">
              <a:lnSpc>
                <a:spcPct val="100000"/>
              </a:lnSpc>
              <a:spcBef>
                <a:spcPts val="0"/>
              </a:spcBef>
              <a:buNone/>
              <a:defRPr/>
            </a:pPr>
            <a:r>
              <a:rPr lang="en-US" sz="1600" b="1" u="sng" dirty="0"/>
              <a:t>ASK</a:t>
            </a:r>
            <a:r>
              <a:rPr lang="en-US" sz="1600" b="1" dirty="0"/>
              <a:t>: </a:t>
            </a:r>
            <a:r>
              <a:rPr lang="en-US" sz="1600" dirty="0"/>
              <a:t>Do any of you</a:t>
            </a:r>
            <a:r>
              <a:rPr lang="en-US" sz="1600" baseline="0" dirty="0"/>
              <a:t> have a headache right now or suffer from </a:t>
            </a:r>
            <a:r>
              <a:rPr lang="en-US" sz="1600" dirty="0"/>
              <a:t>headaches? Tell us about how</a:t>
            </a:r>
            <a:r>
              <a:rPr lang="en-US" sz="1600" baseline="0" dirty="0"/>
              <a:t> they feel, how you prevent them and how you treat them. </a:t>
            </a:r>
            <a:endParaRPr lang="en-US" sz="1600" dirty="0"/>
          </a:p>
          <a:p>
            <a:pPr marL="0" indent="0" algn="ctr">
              <a:lnSpc>
                <a:spcPct val="95000"/>
              </a:lnSpc>
              <a:spcBef>
                <a:spcPts val="200"/>
              </a:spcBef>
              <a:spcAft>
                <a:spcPts val="0"/>
              </a:spcAft>
              <a:buNone/>
              <a:defRPr/>
            </a:pPr>
            <a:r>
              <a:rPr lang="en-US" sz="1600" i="1" dirty="0"/>
              <a:t>Select participants willing to share their answers to this question. </a:t>
            </a:r>
          </a:p>
          <a:p>
            <a:pPr marL="0" indent="0" algn="ctr">
              <a:lnSpc>
                <a:spcPct val="95000"/>
              </a:lnSpc>
              <a:spcBef>
                <a:spcPts val="0"/>
              </a:spcBef>
              <a:spcAft>
                <a:spcPts val="0"/>
              </a:spcAft>
              <a:buNone/>
              <a:defRPr/>
            </a:pPr>
            <a:r>
              <a:rPr lang="en-US" sz="1600" i="1" dirty="0"/>
              <a:t>Write on flipchart or whiteboard </a:t>
            </a:r>
            <a:r>
              <a:rPr lang="en-US" sz="1600" b="1" i="1" dirty="0"/>
              <a:t>[Limit discussion to 4 minutes]</a:t>
            </a:r>
          </a:p>
          <a:p>
            <a:pPr marL="0" marR="0" indent="0" algn="ctr" defTabSz="914400" rtl="0" eaLnBrk="1" fontAlgn="auto" latinLnBrk="0" hangingPunct="1">
              <a:lnSpc>
                <a:spcPct val="95000"/>
              </a:lnSpc>
              <a:spcBef>
                <a:spcPts val="200"/>
              </a:spcBef>
              <a:spcAft>
                <a:spcPts val="200"/>
              </a:spcAft>
              <a:buClrTx/>
              <a:buSzTx/>
              <a:buFont typeface="Arial" panose="020B0604020202020204" pitchFamily="34" charset="0"/>
              <a:buNone/>
              <a:tabLst/>
              <a:defRPr/>
            </a:pPr>
            <a:r>
              <a:rPr lang="en-US" sz="1600" b="1" i="1" cap="all" dirty="0"/>
              <a:t>[5 minutes </a:t>
            </a:r>
            <a:r>
              <a:rPr lang="en-US" sz="1600" b="1" i="1" dirty="0"/>
              <a:t>of 45 minute session is complete]</a:t>
            </a:r>
          </a:p>
          <a:p>
            <a:endParaRPr lang="en-US" sz="1800" dirty="0"/>
          </a:p>
        </p:txBody>
      </p:sp>
      <p:sp>
        <p:nvSpPr>
          <p:cNvPr id="10" name="Slide Number Placeholder 3"/>
          <p:cNvSpPr txBox="1">
            <a:spLocks/>
          </p:cNvSpPr>
          <p:nvPr/>
        </p:nvSpPr>
        <p:spPr>
          <a:xfrm>
            <a:off x="3939094" y="8756671"/>
            <a:ext cx="2862837" cy="480060"/>
          </a:xfrm>
          <a:prstGeom prst="rect">
            <a:avLst/>
          </a:prstGeom>
        </p:spPr>
        <p:txBody>
          <a:bodyPr vert="horz" lIns="96661" tIns="48331" rIns="96661" bIns="48331" rtlCol="0" anchor="b"/>
          <a:lstStyle>
            <a:defPPr>
              <a:defRPr lang="en-US"/>
            </a:defPPr>
            <a:lvl1pPr marL="0" algn="r" defTabSz="914400" rtl="0" eaLnBrk="1" latinLnBrk="0" hangingPunct="1">
              <a:defRPr sz="13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000" i="1" dirty="0"/>
              <a:t>© 2017 Manworren &amp; Lurie Children’s Hospital </a:t>
            </a:r>
          </a:p>
          <a:p>
            <a:pPr algn="l"/>
            <a:r>
              <a:rPr lang="en-US" sz="1000" i="1" dirty="0"/>
              <a:t>All rights reserved. Version 2019                    </a:t>
            </a:r>
            <a:endParaRPr lang="en-US" dirty="0"/>
          </a:p>
        </p:txBody>
      </p:sp>
    </p:spTree>
    <p:extLst>
      <p:ext uri="{BB962C8B-B14F-4D97-AF65-F5344CB8AC3E}">
        <p14:creationId xmlns:p14="http://schemas.microsoft.com/office/powerpoint/2010/main" val="339700724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513013" y="463550"/>
            <a:ext cx="3810000" cy="2859088"/>
          </a:xfrm>
        </p:spPr>
      </p:sp>
      <p:sp>
        <p:nvSpPr>
          <p:cNvPr id="3" name="Notes Placeholder 2"/>
          <p:cNvSpPr>
            <a:spLocks noGrp="1"/>
          </p:cNvSpPr>
          <p:nvPr>
            <p:ph type="body" idx="1"/>
          </p:nvPr>
        </p:nvSpPr>
        <p:spPr>
          <a:xfrm>
            <a:off x="308610" y="3748314"/>
            <a:ext cx="6208304" cy="5279571"/>
          </a:xfrm>
        </p:spPr>
        <p:txBody>
          <a:bodyPr/>
          <a:lstStyle/>
          <a:p>
            <a:pPr marL="0" indent="0">
              <a:buNone/>
            </a:pPr>
            <a:r>
              <a:rPr lang="en-US" sz="1800" b="1" u="sng" dirty="0"/>
              <a:t>READ</a:t>
            </a:r>
            <a:r>
              <a:rPr lang="en-US" sz="1800" b="1" u="none" dirty="0"/>
              <a:t>: </a:t>
            </a:r>
            <a:r>
              <a:rPr lang="en-US" sz="1800" dirty="0"/>
              <a:t>Prevalence of headache increases with age</a:t>
            </a:r>
          </a:p>
          <a:p>
            <a:pPr marL="0" lvl="0" indent="0">
              <a:spcBef>
                <a:spcPts val="0"/>
              </a:spcBef>
              <a:buNone/>
            </a:pPr>
            <a:r>
              <a:rPr lang="en-US" altLang="en-US" sz="1800" dirty="0"/>
              <a:t>Most children who have headache have a family history of headache.</a:t>
            </a:r>
          </a:p>
          <a:p>
            <a:pPr marL="114300" indent="-114300" rtl="0" eaLnBrk="1" fontAlgn="base" latinLnBrk="0" hangingPunct="1">
              <a:spcBef>
                <a:spcPts val="600"/>
              </a:spcBef>
            </a:pPr>
            <a:r>
              <a:rPr lang="en-US" sz="1800" dirty="0"/>
              <a:t>Primary headache - </a:t>
            </a:r>
            <a:r>
              <a:rPr lang="en-US" sz="1800" i="1" dirty="0"/>
              <a:t>Accounts for 90% of all headaches. include migraine and tension-type headaches</a:t>
            </a:r>
          </a:p>
          <a:p>
            <a:pPr marL="114300" indent="-114300" rtl="0" eaLnBrk="0" fontAlgn="t" latinLnBrk="0" hangingPunct="0">
              <a:spcBef>
                <a:spcPts val="600"/>
              </a:spcBef>
              <a:spcAft>
                <a:spcPts val="600"/>
              </a:spcAft>
            </a:pPr>
            <a:r>
              <a:rPr lang="en-US" sz="1800" dirty="0"/>
              <a:t>Secondary headache - </a:t>
            </a:r>
            <a:r>
              <a:rPr lang="en-US" sz="1800" i="1" dirty="0"/>
              <a:t>Associated with underlying conditions such as head trauma, infection, and tumor. Head pain can also result from syndromes involving the eyes, ears, neck, teeth, or sinuses.</a:t>
            </a:r>
          </a:p>
          <a:p>
            <a:pPr marL="0" indent="0">
              <a:spcBef>
                <a:spcPts val="0"/>
              </a:spcBef>
              <a:spcAft>
                <a:spcPts val="600"/>
              </a:spcAft>
              <a:buNone/>
              <a:defRPr/>
            </a:pPr>
            <a:r>
              <a:rPr lang="en-US" sz="1800" b="1" u="sng" dirty="0"/>
              <a:t>ASK</a:t>
            </a:r>
            <a:r>
              <a:rPr lang="en-US" sz="1800" b="1" dirty="0"/>
              <a:t>: </a:t>
            </a:r>
            <a:r>
              <a:rPr lang="en-US" sz="1800" dirty="0"/>
              <a:t>What are the common types of headache and the factors to consider in evaluating a pediatric patient who presents with headache?</a:t>
            </a:r>
          </a:p>
          <a:p>
            <a:pPr marL="0" indent="0" algn="ctr">
              <a:lnSpc>
                <a:spcPct val="100000"/>
              </a:lnSpc>
              <a:spcBef>
                <a:spcPts val="0"/>
              </a:spcBef>
              <a:spcAft>
                <a:spcPts val="0"/>
              </a:spcAft>
              <a:buNone/>
              <a:defRPr/>
            </a:pPr>
            <a:r>
              <a:rPr lang="en-US" sz="1600" i="1" dirty="0"/>
              <a:t>Select participants willing to share their answers to this question. </a:t>
            </a:r>
          </a:p>
          <a:p>
            <a:pPr marL="0" indent="0" algn="ctr">
              <a:lnSpc>
                <a:spcPct val="100000"/>
              </a:lnSpc>
              <a:spcBef>
                <a:spcPts val="0"/>
              </a:spcBef>
              <a:spcAft>
                <a:spcPts val="0"/>
              </a:spcAft>
              <a:buNone/>
              <a:defRPr/>
            </a:pPr>
            <a:r>
              <a:rPr lang="en-US" sz="1600" i="1" dirty="0"/>
              <a:t>Write on flipchart or whiteboard with label Primary and Secondary </a:t>
            </a:r>
          </a:p>
          <a:p>
            <a:pPr marL="0" marR="0" lvl="3" indent="0" algn="ctr" defTabSz="914400" rtl="0" eaLnBrk="1" fontAlgn="auto" latinLnBrk="0" hangingPunct="1">
              <a:lnSpc>
                <a:spcPct val="100000"/>
              </a:lnSpc>
              <a:spcBef>
                <a:spcPts val="0"/>
              </a:spcBef>
              <a:spcAft>
                <a:spcPts val="600"/>
              </a:spcAft>
              <a:buClrTx/>
              <a:buSzTx/>
              <a:buFont typeface="Arial" panose="020B0604020202020204" pitchFamily="34" charset="0"/>
              <a:buNone/>
              <a:tabLst/>
              <a:defRPr/>
            </a:pPr>
            <a:r>
              <a:rPr lang="en-US" sz="1600" b="1" i="1" dirty="0"/>
              <a:t>[Limit discussion to 3 minutes]</a:t>
            </a:r>
            <a:r>
              <a:rPr lang="en-US" sz="1800" b="1" i="1" cap="all" dirty="0"/>
              <a:t> </a:t>
            </a:r>
          </a:p>
          <a:p>
            <a:pPr marL="0" marR="0" lvl="3" indent="0" algn="ctr"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800" b="1" i="1" cap="all" dirty="0"/>
              <a:t>[8 minutes </a:t>
            </a:r>
            <a:r>
              <a:rPr lang="en-US" sz="1800" b="1" i="1" dirty="0"/>
              <a:t>of 45 minute session is complete]</a:t>
            </a:r>
          </a:p>
          <a:p>
            <a:pPr marL="0" indent="0" algn="ctr">
              <a:lnSpc>
                <a:spcPct val="100000"/>
              </a:lnSpc>
              <a:spcBef>
                <a:spcPts val="0"/>
              </a:spcBef>
              <a:spcAft>
                <a:spcPts val="0"/>
              </a:spcAft>
              <a:buNone/>
              <a:defRPr/>
            </a:pPr>
            <a:endParaRPr lang="en-US" sz="1600" b="1" i="1" dirty="0"/>
          </a:p>
          <a:p>
            <a:pPr marL="0" indent="0" algn="ctr">
              <a:buNone/>
            </a:pPr>
            <a:endParaRPr lang="en-US" altLang="en-US" sz="1200" dirty="0"/>
          </a:p>
          <a:p>
            <a:endParaRPr lang="en-US" altLang="en-US" sz="1200" dirty="0"/>
          </a:p>
          <a:p>
            <a:endParaRPr lang="en-US" sz="1000" dirty="0"/>
          </a:p>
          <a:p>
            <a:endParaRPr lang="en-US" sz="1000" dirty="0"/>
          </a:p>
          <a:p>
            <a:endParaRPr lang="en-US" sz="1000" dirty="0"/>
          </a:p>
          <a:p>
            <a:endParaRPr lang="en-US" sz="1000" dirty="0"/>
          </a:p>
          <a:p>
            <a:endParaRPr lang="en-US" sz="1000" dirty="0"/>
          </a:p>
          <a:p>
            <a:endParaRPr lang="en-US" sz="1000" dirty="0"/>
          </a:p>
          <a:p>
            <a:endParaRPr lang="en-US" sz="1000" dirty="0"/>
          </a:p>
          <a:p>
            <a:endParaRPr lang="en-US" sz="1000" dirty="0"/>
          </a:p>
          <a:p>
            <a:pPr rtl="0" eaLnBrk="0" fontAlgn="t" latinLnBrk="0" hangingPunct="0"/>
            <a:endParaRPr lang="en-US" sz="1100" dirty="0"/>
          </a:p>
          <a:p>
            <a:pPr lvl="3"/>
            <a:endParaRPr lang="en-US" altLang="en-US" dirty="0"/>
          </a:p>
          <a:p>
            <a:endParaRPr lang="en-US" sz="1100" dirty="0"/>
          </a:p>
        </p:txBody>
      </p:sp>
      <p:sp>
        <p:nvSpPr>
          <p:cNvPr id="4" name="Header Placeholder 3"/>
          <p:cNvSpPr>
            <a:spLocks noGrp="1"/>
          </p:cNvSpPr>
          <p:nvPr>
            <p:ph type="hdr" sz="quarter" idx="10"/>
          </p:nvPr>
        </p:nvSpPr>
        <p:spPr/>
        <p:txBody>
          <a:bodyPr/>
          <a:lstStyle/>
          <a:p>
            <a:r>
              <a:rPr lang="en-US" dirty="0"/>
              <a:t>PRN Program: Headaches</a:t>
            </a:r>
          </a:p>
        </p:txBody>
      </p:sp>
      <p:sp>
        <p:nvSpPr>
          <p:cNvPr id="6" name="Slide Number Placeholder 5"/>
          <p:cNvSpPr>
            <a:spLocks noGrp="1"/>
          </p:cNvSpPr>
          <p:nvPr>
            <p:ph type="sldNum" sz="quarter" idx="12"/>
          </p:nvPr>
        </p:nvSpPr>
        <p:spPr/>
        <p:txBody>
          <a:bodyPr/>
          <a:lstStyle/>
          <a:p>
            <a:fld id="{F19303DE-3E45-4DD3-9505-92EF4803EF97}" type="slidenum">
              <a:rPr lang="en-US" smtClean="0"/>
              <a:t>2</a:t>
            </a:fld>
            <a:endParaRPr lang="en-US" dirty="0"/>
          </a:p>
        </p:txBody>
      </p:sp>
      <p:sp>
        <p:nvSpPr>
          <p:cNvPr id="7" name="Slide Number Placeholder 3"/>
          <p:cNvSpPr txBox="1">
            <a:spLocks/>
          </p:cNvSpPr>
          <p:nvPr/>
        </p:nvSpPr>
        <p:spPr>
          <a:xfrm>
            <a:off x="3939094" y="8756671"/>
            <a:ext cx="2862837" cy="480060"/>
          </a:xfrm>
          <a:prstGeom prst="rect">
            <a:avLst/>
          </a:prstGeom>
        </p:spPr>
        <p:txBody>
          <a:bodyPr vert="horz" lIns="96661" tIns="48331" rIns="96661" bIns="48331" rtlCol="0" anchor="b"/>
          <a:lstStyle>
            <a:defPPr>
              <a:defRPr lang="en-US"/>
            </a:defPPr>
            <a:lvl1pPr marL="0" algn="r" defTabSz="914400" rtl="0" eaLnBrk="1" latinLnBrk="0" hangingPunct="1">
              <a:defRPr sz="13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000" i="1" dirty="0"/>
              <a:t>© 2017 Manworren &amp; Lurie Children’s Hospital </a:t>
            </a:r>
          </a:p>
          <a:p>
            <a:pPr algn="l"/>
            <a:r>
              <a:rPr lang="en-US" sz="1000" i="1" dirty="0"/>
              <a:t>All rights reserved. Version 2019                    </a:t>
            </a:r>
            <a:endParaRPr lang="en-US" dirty="0"/>
          </a:p>
        </p:txBody>
      </p:sp>
    </p:spTree>
    <p:extLst>
      <p:ext uri="{BB962C8B-B14F-4D97-AF65-F5344CB8AC3E}">
        <p14:creationId xmlns:p14="http://schemas.microsoft.com/office/powerpoint/2010/main" val="429146653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513013" y="463550"/>
            <a:ext cx="3810000" cy="2859088"/>
          </a:xfrm>
        </p:spPr>
      </p:sp>
      <p:sp>
        <p:nvSpPr>
          <p:cNvPr id="3" name="Notes Placeholder 2"/>
          <p:cNvSpPr>
            <a:spLocks noGrp="1"/>
          </p:cNvSpPr>
          <p:nvPr>
            <p:ph type="body" idx="1"/>
          </p:nvPr>
        </p:nvSpPr>
        <p:spPr>
          <a:xfrm>
            <a:off x="308610" y="3646717"/>
            <a:ext cx="6295390" cy="5323114"/>
          </a:xfrm>
        </p:spPr>
        <p:txBody>
          <a:bodyPr/>
          <a:lstStyle/>
          <a:p>
            <a:pPr marL="0" indent="0">
              <a:buNone/>
            </a:pPr>
            <a:r>
              <a:rPr lang="en-US" sz="1600" b="1" u="sng" dirty="0"/>
              <a:t>READ</a:t>
            </a:r>
            <a:r>
              <a:rPr lang="en-US" sz="1600" b="1" u="none" dirty="0"/>
              <a:t>: </a:t>
            </a:r>
          </a:p>
          <a:p>
            <a:pPr marL="114300" indent="-114300">
              <a:lnSpc>
                <a:spcPct val="100000"/>
              </a:lnSpc>
              <a:spcBef>
                <a:spcPts val="0"/>
              </a:spcBef>
            </a:pPr>
            <a:r>
              <a:rPr lang="en-US" sz="1600" dirty="0">
                <a:ea typeface="ＭＳ Ｐゴシック" charset="-128"/>
              </a:rPr>
              <a:t>Is this the first evaluation even though the headaches have been occurring for sometime? </a:t>
            </a:r>
          </a:p>
          <a:p>
            <a:pPr lvl="0">
              <a:lnSpc>
                <a:spcPct val="100000"/>
              </a:lnSpc>
              <a:spcBef>
                <a:spcPts val="0"/>
              </a:spcBef>
              <a:buSzPct val="100000"/>
            </a:pPr>
            <a:r>
              <a:rPr lang="en-US" sz="1600" dirty="0">
                <a:ea typeface="ＭＳ Ｐゴシック" charset="-128"/>
              </a:rPr>
              <a:t>Has the child already been diagnosed with migraines but there had been a sudden change in character of the headache or behavior of the child? </a:t>
            </a:r>
          </a:p>
          <a:p>
            <a:pPr lvl="0">
              <a:lnSpc>
                <a:spcPct val="100000"/>
              </a:lnSpc>
              <a:spcBef>
                <a:spcPts val="0"/>
              </a:spcBef>
              <a:buSzPct val="100000"/>
            </a:pPr>
            <a:r>
              <a:rPr lang="en-US" sz="1600" dirty="0">
                <a:ea typeface="ＭＳ Ｐゴシック" charset="-128"/>
              </a:rPr>
              <a:t>Is the child able to play during the headache or does the child seek a dark and quiet place? </a:t>
            </a:r>
          </a:p>
          <a:p>
            <a:pPr lvl="0">
              <a:lnSpc>
                <a:spcPct val="100000"/>
              </a:lnSpc>
              <a:spcBef>
                <a:spcPts val="0"/>
              </a:spcBef>
              <a:buSzPct val="100000"/>
            </a:pPr>
            <a:r>
              <a:rPr lang="en-US" sz="1600" dirty="0">
                <a:ea typeface="ＭＳ Ｐゴシック" charset="-128"/>
              </a:rPr>
              <a:t>Is the headache getting less responsive to treatment (possible analgesic overuse)? </a:t>
            </a:r>
          </a:p>
          <a:p>
            <a:pPr lvl="0">
              <a:lnSpc>
                <a:spcPct val="100000"/>
              </a:lnSpc>
              <a:spcBef>
                <a:spcPts val="0"/>
              </a:spcBef>
              <a:buSzPct val="100000"/>
            </a:pPr>
            <a:r>
              <a:rPr lang="en-US" sz="1600" dirty="0">
                <a:ea typeface="ＭＳ Ｐゴシック" charset="-128"/>
              </a:rPr>
              <a:t>Are there any known triggers of headache such as certain foods, chemical exposures or stressors?</a:t>
            </a:r>
          </a:p>
          <a:p>
            <a:pPr lvl="0">
              <a:lnSpc>
                <a:spcPct val="100000"/>
              </a:lnSpc>
              <a:spcBef>
                <a:spcPts val="0"/>
              </a:spcBef>
              <a:buSzPct val="100000"/>
            </a:pPr>
            <a:r>
              <a:rPr lang="en-US" sz="1600" dirty="0">
                <a:ea typeface="ＭＳ Ｐゴシック" charset="-128"/>
              </a:rPr>
              <a:t>Are there associated symptoms? Aura? Night wakening? Vomiting? visual changes, sensory and motor changes, cognitive impairment, others?</a:t>
            </a:r>
            <a:endParaRPr lang="en-US" sz="1600" dirty="0"/>
          </a:p>
          <a:p>
            <a:pPr marL="0" indent="0">
              <a:spcBef>
                <a:spcPts val="600"/>
              </a:spcBef>
              <a:buNone/>
            </a:pPr>
            <a:r>
              <a:rPr lang="en-US" sz="1800" b="1" u="sng" dirty="0"/>
              <a:t>ASK</a:t>
            </a:r>
            <a:r>
              <a:rPr lang="en-US" sz="1800" b="1" dirty="0"/>
              <a:t>: </a:t>
            </a:r>
            <a:r>
              <a:rPr lang="en-US" sz="1800" dirty="0"/>
              <a:t>What red flags do you listen for when you’re interviewing the child/family?</a:t>
            </a:r>
          </a:p>
          <a:p>
            <a:pPr marL="0" indent="0" algn="ctr">
              <a:lnSpc>
                <a:spcPct val="100000"/>
              </a:lnSpc>
              <a:spcBef>
                <a:spcPts val="600"/>
              </a:spcBef>
              <a:spcAft>
                <a:spcPts val="0"/>
              </a:spcAft>
              <a:buNone/>
              <a:defRPr/>
            </a:pPr>
            <a:r>
              <a:rPr lang="en-US" sz="1600" i="1" dirty="0"/>
              <a:t>Select participants willing to share their answers to this question. </a:t>
            </a:r>
          </a:p>
          <a:p>
            <a:pPr marL="0" indent="0" algn="ctr">
              <a:lnSpc>
                <a:spcPct val="100000"/>
              </a:lnSpc>
              <a:spcBef>
                <a:spcPts val="0"/>
              </a:spcBef>
              <a:spcAft>
                <a:spcPts val="0"/>
              </a:spcAft>
              <a:buNone/>
              <a:defRPr/>
            </a:pPr>
            <a:r>
              <a:rPr lang="en-US" sz="1400" i="1" dirty="0"/>
              <a:t>Write on flipchart or whiteboard </a:t>
            </a:r>
            <a:r>
              <a:rPr lang="en-US" sz="1400" b="1" i="1" dirty="0"/>
              <a:t>[Limit discussion to 3 minutes]</a:t>
            </a:r>
          </a:p>
          <a:p>
            <a:pPr marL="0" marR="0" lvl="3" indent="0" algn="ctr"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800" b="1" i="1" cap="all" dirty="0"/>
              <a:t>[12 minutes </a:t>
            </a:r>
            <a:r>
              <a:rPr lang="en-US" sz="1800" b="1" i="1" dirty="0"/>
              <a:t>of 45 minute session is complete]</a:t>
            </a:r>
          </a:p>
          <a:p>
            <a:pPr marL="0" indent="0" algn="ctr">
              <a:lnSpc>
                <a:spcPct val="100000"/>
              </a:lnSpc>
              <a:spcBef>
                <a:spcPts val="0"/>
              </a:spcBef>
              <a:spcAft>
                <a:spcPts val="0"/>
              </a:spcAft>
              <a:buNone/>
              <a:defRPr/>
            </a:pPr>
            <a:endParaRPr lang="en-US" sz="1400" b="1" i="1" dirty="0"/>
          </a:p>
          <a:p>
            <a:pPr marL="0" indent="0">
              <a:buNone/>
            </a:pPr>
            <a:endParaRPr lang="en-US" sz="1100" dirty="0"/>
          </a:p>
        </p:txBody>
      </p:sp>
      <p:sp>
        <p:nvSpPr>
          <p:cNvPr id="4" name="Header Placeholder 3"/>
          <p:cNvSpPr>
            <a:spLocks noGrp="1"/>
          </p:cNvSpPr>
          <p:nvPr>
            <p:ph type="hdr" sz="quarter" idx="10"/>
          </p:nvPr>
        </p:nvSpPr>
        <p:spPr/>
        <p:txBody>
          <a:bodyPr/>
          <a:lstStyle/>
          <a:p>
            <a:r>
              <a:rPr lang="en-US" dirty="0"/>
              <a:t>PRN Program: Headaches</a:t>
            </a:r>
          </a:p>
        </p:txBody>
      </p:sp>
      <p:sp>
        <p:nvSpPr>
          <p:cNvPr id="6" name="Slide Number Placeholder 5"/>
          <p:cNvSpPr>
            <a:spLocks noGrp="1"/>
          </p:cNvSpPr>
          <p:nvPr>
            <p:ph type="sldNum" sz="quarter" idx="12"/>
          </p:nvPr>
        </p:nvSpPr>
        <p:spPr/>
        <p:txBody>
          <a:bodyPr/>
          <a:lstStyle/>
          <a:p>
            <a:fld id="{F19303DE-3E45-4DD3-9505-92EF4803EF97}" type="slidenum">
              <a:rPr lang="en-US" smtClean="0"/>
              <a:t>3</a:t>
            </a:fld>
            <a:endParaRPr lang="en-US" dirty="0"/>
          </a:p>
        </p:txBody>
      </p:sp>
      <p:sp>
        <p:nvSpPr>
          <p:cNvPr id="7" name="Slide Number Placeholder 3"/>
          <p:cNvSpPr txBox="1">
            <a:spLocks/>
          </p:cNvSpPr>
          <p:nvPr/>
        </p:nvSpPr>
        <p:spPr>
          <a:xfrm>
            <a:off x="3939094" y="8756671"/>
            <a:ext cx="2862837" cy="480060"/>
          </a:xfrm>
          <a:prstGeom prst="rect">
            <a:avLst/>
          </a:prstGeom>
        </p:spPr>
        <p:txBody>
          <a:bodyPr vert="horz" lIns="96661" tIns="48331" rIns="96661" bIns="48331" rtlCol="0" anchor="b"/>
          <a:lstStyle>
            <a:defPPr>
              <a:defRPr lang="en-US"/>
            </a:defPPr>
            <a:lvl1pPr marL="0" algn="r" defTabSz="914400" rtl="0" eaLnBrk="1" latinLnBrk="0" hangingPunct="1">
              <a:defRPr sz="13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000" i="1" dirty="0"/>
              <a:t>© 2017 Manworren &amp; Lurie Children’s Hospital </a:t>
            </a:r>
          </a:p>
          <a:p>
            <a:pPr algn="l"/>
            <a:r>
              <a:rPr lang="en-US" sz="1000" i="1" dirty="0"/>
              <a:t>All rights reserved. Version 2019                    </a:t>
            </a:r>
            <a:endParaRPr lang="en-US" dirty="0"/>
          </a:p>
        </p:txBody>
      </p:sp>
    </p:spTree>
    <p:extLst>
      <p:ext uri="{BB962C8B-B14F-4D97-AF65-F5344CB8AC3E}">
        <p14:creationId xmlns:p14="http://schemas.microsoft.com/office/powerpoint/2010/main" val="35251603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513013" y="463550"/>
            <a:ext cx="3810000" cy="2859088"/>
          </a:xfrm>
        </p:spPr>
      </p:sp>
      <p:sp>
        <p:nvSpPr>
          <p:cNvPr id="3" name="Notes Placeholder 2"/>
          <p:cNvSpPr>
            <a:spLocks noGrp="1"/>
          </p:cNvSpPr>
          <p:nvPr>
            <p:ph type="body" idx="1"/>
          </p:nvPr>
        </p:nvSpPr>
        <p:spPr>
          <a:xfrm>
            <a:off x="308610" y="3748315"/>
            <a:ext cx="6309904" cy="5236028"/>
          </a:xfrm>
        </p:spPr>
        <p:txBody>
          <a:bodyPr/>
          <a:lstStyle/>
          <a:p>
            <a:pPr marL="0" indent="0">
              <a:buNone/>
            </a:pPr>
            <a:r>
              <a:rPr lang="en-US" sz="1800" b="1" u="sng" dirty="0"/>
              <a:t>ASK</a:t>
            </a:r>
            <a:r>
              <a:rPr lang="en-US" sz="1800" b="1" dirty="0"/>
              <a:t>: </a:t>
            </a:r>
            <a:r>
              <a:rPr lang="en-US" sz="1600" dirty="0">
                <a:ea typeface="ＭＳ Ｐゴシック" charset="-128"/>
              </a:rPr>
              <a:t>What questions would you ask to uncover these red flags?</a:t>
            </a:r>
          </a:p>
          <a:p>
            <a:pPr marL="0" indent="0" algn="ctr">
              <a:lnSpc>
                <a:spcPct val="100000"/>
              </a:lnSpc>
              <a:spcBef>
                <a:spcPts val="0"/>
              </a:spcBef>
              <a:spcAft>
                <a:spcPts val="0"/>
              </a:spcAft>
              <a:buNone/>
              <a:defRPr/>
            </a:pPr>
            <a:r>
              <a:rPr lang="en-US" sz="1600" i="1" dirty="0"/>
              <a:t>Select participants willing to share their answers to this question. </a:t>
            </a:r>
          </a:p>
          <a:p>
            <a:pPr marL="0" indent="0" algn="ctr">
              <a:lnSpc>
                <a:spcPct val="100000"/>
              </a:lnSpc>
              <a:spcBef>
                <a:spcPts val="0"/>
              </a:spcBef>
              <a:spcAft>
                <a:spcPts val="600"/>
              </a:spcAft>
              <a:buNone/>
              <a:defRPr/>
            </a:pPr>
            <a:r>
              <a:rPr lang="en-US" sz="1600" i="1" dirty="0"/>
              <a:t>Write on flipchart or whiteboard </a:t>
            </a:r>
            <a:r>
              <a:rPr lang="en-US" sz="1600" b="1" i="1" dirty="0"/>
              <a:t>[Limit discussion to 3 minutes]</a:t>
            </a:r>
            <a:endParaRPr lang="en-US" sz="1600" b="1" i="1" u="sng" dirty="0"/>
          </a:p>
          <a:p>
            <a:pPr marL="0" marR="0" indent="0" algn="l" defTabSz="914400" rtl="0" eaLnBrk="1" fontAlgn="auto" latinLnBrk="0" hangingPunct="1">
              <a:lnSpc>
                <a:spcPct val="110000"/>
              </a:lnSpc>
              <a:spcBef>
                <a:spcPts val="300"/>
              </a:spcBef>
              <a:spcAft>
                <a:spcPts val="0"/>
              </a:spcAft>
              <a:buClrTx/>
              <a:buSzTx/>
              <a:buFont typeface="Arial" panose="020B0604020202020204" pitchFamily="34" charset="0"/>
              <a:buNone/>
              <a:tabLst/>
              <a:defRPr/>
            </a:pPr>
            <a:r>
              <a:rPr lang="en-US" sz="1800" b="1" i="1" u="sng" dirty="0"/>
              <a:t>READ</a:t>
            </a:r>
            <a:r>
              <a:rPr lang="en-US" sz="1800" b="1" i="1" dirty="0"/>
              <a:t>: </a:t>
            </a:r>
            <a:r>
              <a:rPr lang="en-US" sz="1800" i="1" dirty="0"/>
              <a:t>these Key points (</a:t>
            </a:r>
            <a:r>
              <a:rPr lang="en-US" sz="1800" b="1" i="1" dirty="0"/>
              <a:t>if not included by participants)</a:t>
            </a:r>
            <a:r>
              <a:rPr lang="en-US" sz="1800" i="1" dirty="0"/>
              <a:t>:</a:t>
            </a:r>
          </a:p>
          <a:p>
            <a:pPr>
              <a:spcBef>
                <a:spcPts val="0"/>
              </a:spcBef>
            </a:pPr>
            <a:r>
              <a:rPr lang="en-US" sz="1600" b="1" dirty="0">
                <a:ea typeface="ＭＳ Ｐゴシック" charset="-128"/>
              </a:rPr>
              <a:t>Does the patient awaken with the headache? </a:t>
            </a:r>
            <a:r>
              <a:rPr lang="en-US" sz="1600" dirty="0">
                <a:ea typeface="ＭＳ Ｐゴシック" charset="-128"/>
              </a:rPr>
              <a:t>This may point to migraine, hypertension, sleep apnea, space occupying lesions or other causes. </a:t>
            </a:r>
          </a:p>
          <a:p>
            <a:pPr>
              <a:spcBef>
                <a:spcPts val="0"/>
              </a:spcBef>
            </a:pPr>
            <a:r>
              <a:rPr lang="en-US" sz="1600" b="1" dirty="0">
                <a:ea typeface="ＭＳ Ｐゴシック" charset="-128"/>
              </a:rPr>
              <a:t>Is this the child’s first headache and they are presenting for evaluation because it is so severe? </a:t>
            </a:r>
            <a:r>
              <a:rPr lang="en-US" sz="1600" dirty="0">
                <a:ea typeface="ＭＳ Ｐゴシック" charset="-128"/>
              </a:rPr>
              <a:t>Such a headache may be indicative of a subarachnoid hemorrhage (sentinel headache). </a:t>
            </a:r>
          </a:p>
          <a:p>
            <a:pPr>
              <a:spcBef>
                <a:spcPts val="0"/>
              </a:spcBef>
            </a:pPr>
            <a:r>
              <a:rPr lang="en-US" sz="1600" b="1" dirty="0">
                <a:ea typeface="ＭＳ Ｐゴシック" charset="-128"/>
              </a:rPr>
              <a:t>Is the headache getting progressively worse </a:t>
            </a:r>
            <a:r>
              <a:rPr lang="en-US" sz="1600" dirty="0">
                <a:ea typeface="ＭＳ Ｐゴシック" charset="-128"/>
              </a:rPr>
              <a:t>(suggesting brain neoplasm)? </a:t>
            </a:r>
          </a:p>
          <a:p>
            <a:pPr>
              <a:spcBef>
                <a:spcPts val="0"/>
              </a:spcBef>
            </a:pPr>
            <a:r>
              <a:rPr lang="en-US" altLang="en-US" sz="1600" dirty="0"/>
              <a:t>A headache that gets worse when the patient lies flat or is worsening over time might indicate increased intracranial pressure</a:t>
            </a:r>
          </a:p>
          <a:p>
            <a:pPr>
              <a:spcBef>
                <a:spcPts val="0"/>
              </a:spcBef>
            </a:pPr>
            <a:r>
              <a:rPr lang="en-US" altLang="en-US" sz="1600" dirty="0"/>
              <a:t>Most patients with headache are completely intact neurologically. If a patient has ataxia or weakness; nuchal rigidity, signs of trauma or skin lesions it is time to worry.</a:t>
            </a:r>
            <a:endParaRPr lang="en-US" sz="1800" dirty="0"/>
          </a:p>
          <a:p>
            <a:pPr marL="342900" marR="0" lvl="3" indent="0" algn="l" defTabSz="914400" rtl="0" eaLnBrk="1" fontAlgn="auto" latinLnBrk="0" hangingPunct="1">
              <a:lnSpc>
                <a:spcPct val="110000"/>
              </a:lnSpc>
              <a:spcBef>
                <a:spcPts val="400"/>
              </a:spcBef>
              <a:spcAft>
                <a:spcPts val="0"/>
              </a:spcAft>
              <a:buClrTx/>
              <a:buSzTx/>
              <a:buFont typeface="Arial" panose="020B0604020202020204" pitchFamily="34" charset="0"/>
              <a:buNone/>
              <a:tabLst/>
              <a:defRPr/>
            </a:pPr>
            <a:r>
              <a:rPr lang="en-US" sz="1800" b="1" i="1" cap="all" dirty="0"/>
              <a:t>[15 minutes </a:t>
            </a:r>
            <a:r>
              <a:rPr lang="en-US" sz="1800" b="1" i="1" dirty="0"/>
              <a:t>of 45 minute session is complete]</a:t>
            </a:r>
          </a:p>
          <a:p>
            <a:pPr lvl="3"/>
            <a:endParaRPr lang="en-US" dirty="0">
              <a:ea typeface="ＭＳ Ｐゴシック" charset="-128"/>
            </a:endParaRPr>
          </a:p>
          <a:p>
            <a:endParaRPr lang="en-US" sz="1100" dirty="0"/>
          </a:p>
        </p:txBody>
      </p:sp>
      <p:sp>
        <p:nvSpPr>
          <p:cNvPr id="4" name="Header Placeholder 3"/>
          <p:cNvSpPr>
            <a:spLocks noGrp="1"/>
          </p:cNvSpPr>
          <p:nvPr>
            <p:ph type="hdr" sz="quarter" idx="10"/>
          </p:nvPr>
        </p:nvSpPr>
        <p:spPr/>
        <p:txBody>
          <a:bodyPr/>
          <a:lstStyle/>
          <a:p>
            <a:r>
              <a:rPr lang="en-US" dirty="0"/>
              <a:t>PRN Program: Headaches</a:t>
            </a:r>
          </a:p>
        </p:txBody>
      </p:sp>
      <p:sp>
        <p:nvSpPr>
          <p:cNvPr id="6" name="Slide Number Placeholder 5"/>
          <p:cNvSpPr>
            <a:spLocks noGrp="1"/>
          </p:cNvSpPr>
          <p:nvPr>
            <p:ph type="sldNum" sz="quarter" idx="12"/>
          </p:nvPr>
        </p:nvSpPr>
        <p:spPr/>
        <p:txBody>
          <a:bodyPr/>
          <a:lstStyle/>
          <a:p>
            <a:fld id="{F19303DE-3E45-4DD3-9505-92EF4803EF97}" type="slidenum">
              <a:rPr lang="en-US" smtClean="0"/>
              <a:t>4</a:t>
            </a:fld>
            <a:endParaRPr lang="en-US" dirty="0"/>
          </a:p>
        </p:txBody>
      </p:sp>
      <p:sp>
        <p:nvSpPr>
          <p:cNvPr id="7" name="Slide Number Placeholder 3"/>
          <p:cNvSpPr txBox="1">
            <a:spLocks/>
          </p:cNvSpPr>
          <p:nvPr/>
        </p:nvSpPr>
        <p:spPr>
          <a:xfrm>
            <a:off x="3939094" y="8756671"/>
            <a:ext cx="2862837" cy="480060"/>
          </a:xfrm>
          <a:prstGeom prst="rect">
            <a:avLst/>
          </a:prstGeom>
        </p:spPr>
        <p:txBody>
          <a:bodyPr vert="horz" lIns="96661" tIns="48331" rIns="96661" bIns="48331" rtlCol="0" anchor="b"/>
          <a:lstStyle>
            <a:defPPr>
              <a:defRPr lang="en-US"/>
            </a:defPPr>
            <a:lvl1pPr marL="0" algn="r" defTabSz="914400" rtl="0" eaLnBrk="1" latinLnBrk="0" hangingPunct="1">
              <a:defRPr sz="13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000" i="1" dirty="0"/>
              <a:t>© 2017 Manworren &amp; Lurie Children’s Hospital </a:t>
            </a:r>
          </a:p>
          <a:p>
            <a:pPr algn="l"/>
            <a:r>
              <a:rPr lang="en-US" sz="1000" i="1" dirty="0"/>
              <a:t>All rights reserved. Version 2019                    </a:t>
            </a:r>
            <a:endParaRPr lang="en-US" dirty="0"/>
          </a:p>
        </p:txBody>
      </p:sp>
    </p:spTree>
    <p:extLst>
      <p:ext uri="{BB962C8B-B14F-4D97-AF65-F5344CB8AC3E}">
        <p14:creationId xmlns:p14="http://schemas.microsoft.com/office/powerpoint/2010/main" val="148482197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513013" y="463550"/>
            <a:ext cx="3810000" cy="2859088"/>
          </a:xfrm>
        </p:spPr>
      </p:sp>
      <p:sp>
        <p:nvSpPr>
          <p:cNvPr id="3" name="Notes Placeholder 2"/>
          <p:cNvSpPr>
            <a:spLocks noGrp="1"/>
          </p:cNvSpPr>
          <p:nvPr>
            <p:ph type="body" idx="1"/>
          </p:nvPr>
        </p:nvSpPr>
        <p:spPr>
          <a:xfrm>
            <a:off x="308610" y="3762828"/>
            <a:ext cx="6338933" cy="5294086"/>
          </a:xfrm>
        </p:spPr>
        <p:txBody>
          <a:bodyPr/>
          <a:lstStyle/>
          <a:p>
            <a:pPr marL="0" lvl="0" indent="0">
              <a:buNone/>
            </a:pPr>
            <a:r>
              <a:rPr lang="en-US" sz="1600" b="1" u="sng" dirty="0"/>
              <a:t>ASK</a:t>
            </a:r>
            <a:r>
              <a:rPr lang="en-US" sz="1600" b="1" dirty="0"/>
              <a:t>: </a:t>
            </a:r>
            <a:r>
              <a:rPr lang="en-US" sz="1600" dirty="0"/>
              <a:t>How will you assess Marla’s headache symptoms?</a:t>
            </a:r>
          </a:p>
          <a:p>
            <a:pPr marL="0" lvl="4" indent="0">
              <a:lnSpc>
                <a:spcPct val="100000"/>
              </a:lnSpc>
              <a:buNone/>
            </a:pPr>
            <a:r>
              <a:rPr lang="en-US" altLang="en-US" sz="1600" dirty="0"/>
              <a:t>With your </a:t>
            </a:r>
            <a:r>
              <a:rPr lang="en-US" altLang="en-US" sz="1600" b="1" u="sng" dirty="0"/>
              <a:t>table</a:t>
            </a:r>
            <a:r>
              <a:rPr lang="en-US" altLang="en-US" sz="1600" dirty="0"/>
              <a:t> discuss your answers to the question on the slide</a:t>
            </a:r>
            <a:endParaRPr lang="en-US" sz="1600" b="1" i="1" dirty="0"/>
          </a:p>
          <a:p>
            <a:pPr marL="0" indent="0" algn="l">
              <a:lnSpc>
                <a:spcPct val="100000"/>
              </a:lnSpc>
              <a:buNone/>
            </a:pPr>
            <a:r>
              <a:rPr lang="en-US" sz="1600" b="1" i="1" dirty="0"/>
              <a:t>[This is a 5 minute case</a:t>
            </a:r>
            <a:r>
              <a:rPr lang="en-US" sz="1600" i="1" dirty="0"/>
              <a:t>, give groups 3 minutes to discuss case and 2 minute to share answers to each question</a:t>
            </a:r>
            <a:r>
              <a:rPr lang="en-US" sz="1600" b="1" i="1" dirty="0"/>
              <a:t>]</a:t>
            </a:r>
            <a:r>
              <a:rPr lang="en-US" sz="1600" i="1" dirty="0"/>
              <a:t> Select a participant to share their  groups’ answers. Write on flipchart or whiteboard </a:t>
            </a:r>
          </a:p>
          <a:p>
            <a:pPr marL="0" indent="0" algn="l">
              <a:lnSpc>
                <a:spcPct val="100000"/>
              </a:lnSpc>
              <a:spcBef>
                <a:spcPts val="600"/>
              </a:spcBef>
              <a:buNone/>
              <a:defRPr/>
            </a:pPr>
            <a:r>
              <a:rPr lang="en-US" sz="1600" b="1" i="1" u="sng" dirty="0"/>
              <a:t>READ</a:t>
            </a:r>
            <a:r>
              <a:rPr lang="en-US" sz="1600" b="1" i="1" dirty="0"/>
              <a:t>: </a:t>
            </a:r>
            <a:r>
              <a:rPr lang="en-US" sz="1600" i="1" dirty="0"/>
              <a:t>these Key points (</a:t>
            </a:r>
            <a:r>
              <a:rPr lang="en-US" sz="1600" b="1" i="1" dirty="0"/>
              <a:t>if not included by participants)</a:t>
            </a:r>
            <a:r>
              <a:rPr lang="en-US" sz="1600" i="1" dirty="0"/>
              <a:t>:</a:t>
            </a:r>
          </a:p>
          <a:p>
            <a:pPr>
              <a:lnSpc>
                <a:spcPct val="104000"/>
              </a:lnSpc>
              <a:spcBef>
                <a:spcPts val="0"/>
              </a:spcBef>
              <a:buSzPct val="100000"/>
            </a:pPr>
            <a:r>
              <a:rPr lang="en-US" sz="1800" dirty="0"/>
              <a:t>Obtain a detailed headache history</a:t>
            </a:r>
          </a:p>
          <a:p>
            <a:pPr marL="275894" lvl="2" indent="-166749">
              <a:lnSpc>
                <a:spcPct val="104000"/>
              </a:lnSpc>
              <a:spcBef>
                <a:spcPts val="0"/>
              </a:spcBef>
            </a:pPr>
            <a:r>
              <a:rPr lang="en-US" sz="1800" dirty="0"/>
              <a:t>Onset, typical location, what does it feel like, what makes it better, what makes it worse? </a:t>
            </a:r>
          </a:p>
          <a:p>
            <a:pPr>
              <a:lnSpc>
                <a:spcPct val="104000"/>
              </a:lnSpc>
              <a:spcBef>
                <a:spcPts val="0"/>
              </a:spcBef>
              <a:buSzPct val="100000"/>
            </a:pPr>
            <a:r>
              <a:rPr lang="en-US" sz="1800" dirty="0"/>
              <a:t>Identify any accompanying factors</a:t>
            </a:r>
          </a:p>
          <a:p>
            <a:pPr marL="275894" indent="-165234">
              <a:lnSpc>
                <a:spcPct val="104000"/>
              </a:lnSpc>
              <a:spcBef>
                <a:spcPts val="0"/>
              </a:spcBef>
              <a:buSzPct val="130000"/>
            </a:pPr>
            <a:r>
              <a:rPr lang="en-US" sz="1800" dirty="0"/>
              <a:t>Nausea/vomiting, phono/photophobia, aura, ability to sleep, what does child usually do during headaches, fever?</a:t>
            </a:r>
          </a:p>
          <a:p>
            <a:pPr>
              <a:lnSpc>
                <a:spcPct val="104000"/>
              </a:lnSpc>
              <a:spcBef>
                <a:spcPts val="0"/>
              </a:spcBef>
              <a:buSzPct val="100000"/>
            </a:pPr>
            <a:r>
              <a:rPr lang="en-US" sz="1800" dirty="0"/>
              <a:t>Identify factors that are possible causes of headache </a:t>
            </a:r>
          </a:p>
          <a:p>
            <a:pPr marL="275894" indent="-165234">
              <a:lnSpc>
                <a:spcPct val="104000"/>
              </a:lnSpc>
              <a:spcBef>
                <a:spcPts val="0"/>
              </a:spcBef>
              <a:buSzPct val="130000"/>
            </a:pPr>
            <a:r>
              <a:rPr lang="en-US" sz="1800" dirty="0"/>
              <a:t>Caffeine</a:t>
            </a:r>
          </a:p>
          <a:p>
            <a:pPr marL="275894" indent="-165234">
              <a:lnSpc>
                <a:spcPct val="104000"/>
              </a:lnSpc>
              <a:spcBef>
                <a:spcPts val="0"/>
              </a:spcBef>
              <a:buSzPct val="130000"/>
            </a:pPr>
            <a:r>
              <a:rPr lang="en-US" sz="1800" dirty="0"/>
              <a:t>New stressors</a:t>
            </a:r>
          </a:p>
          <a:p>
            <a:pPr marL="275590" indent="-165100">
              <a:lnSpc>
                <a:spcPct val="104000"/>
              </a:lnSpc>
              <a:spcBef>
                <a:spcPts val="0"/>
              </a:spcBef>
              <a:buSzPct val="130000"/>
            </a:pPr>
            <a:r>
              <a:rPr lang="en-US" sz="1800" dirty="0"/>
              <a:t>New food intake</a:t>
            </a:r>
            <a:endParaRPr lang="en-US" sz="1800" dirty="0">
              <a:cs typeface="Microsoft New Tai Lue"/>
            </a:endParaRPr>
          </a:p>
          <a:p>
            <a:pPr>
              <a:lnSpc>
                <a:spcPct val="104000"/>
              </a:lnSpc>
              <a:spcBef>
                <a:spcPts val="0"/>
              </a:spcBef>
              <a:buSzPct val="100000"/>
            </a:pPr>
            <a:r>
              <a:rPr lang="en-US" sz="1800" dirty="0"/>
              <a:t>  Assess for red flag symptoms.</a:t>
            </a:r>
          </a:p>
          <a:p>
            <a:pPr marL="0" lvl="3" indent="0" algn="ctr">
              <a:lnSpc>
                <a:spcPct val="100000"/>
              </a:lnSpc>
              <a:buSzPct val="100000"/>
              <a:buNone/>
            </a:pPr>
            <a:r>
              <a:rPr lang="en-US" sz="1800" b="1" i="1" cap="all" dirty="0"/>
              <a:t>[20 minutes </a:t>
            </a:r>
            <a:r>
              <a:rPr lang="en-US" sz="1800" b="1" i="1" dirty="0"/>
              <a:t>of 45 minute session is complete]</a:t>
            </a:r>
          </a:p>
          <a:p>
            <a:pPr>
              <a:spcBef>
                <a:spcPts val="0"/>
              </a:spcBef>
              <a:buSzPct val="100000"/>
            </a:pPr>
            <a:endParaRPr lang="en-US" sz="1800" u="sng" dirty="0"/>
          </a:p>
          <a:p>
            <a:pPr marL="0" indent="0">
              <a:buNone/>
            </a:pPr>
            <a:endParaRPr lang="en-US" sz="1100" dirty="0"/>
          </a:p>
        </p:txBody>
      </p:sp>
      <p:sp>
        <p:nvSpPr>
          <p:cNvPr id="5" name="Slide Number Placeholder 4"/>
          <p:cNvSpPr>
            <a:spLocks noGrp="1"/>
          </p:cNvSpPr>
          <p:nvPr>
            <p:ph type="sldNum" sz="quarter" idx="11"/>
          </p:nvPr>
        </p:nvSpPr>
        <p:spPr/>
        <p:txBody>
          <a:bodyPr/>
          <a:lstStyle/>
          <a:p>
            <a:fld id="{F19303DE-3E45-4DD3-9505-92EF4803EF97}" type="slidenum">
              <a:rPr lang="en-US" smtClean="0"/>
              <a:t>5</a:t>
            </a:fld>
            <a:endParaRPr lang="en-US" dirty="0"/>
          </a:p>
        </p:txBody>
      </p:sp>
      <p:sp>
        <p:nvSpPr>
          <p:cNvPr id="6" name="Header Placeholder 5">
            <a:extLst>
              <a:ext uri="{FF2B5EF4-FFF2-40B4-BE49-F238E27FC236}">
                <a16:creationId xmlns:a16="http://schemas.microsoft.com/office/drawing/2014/main" id="{05863677-1AC2-4719-BB2C-02FFBAF9234F}"/>
              </a:ext>
            </a:extLst>
          </p:cNvPr>
          <p:cNvSpPr>
            <a:spLocks noGrp="1"/>
          </p:cNvSpPr>
          <p:nvPr>
            <p:ph type="hdr" sz="quarter" idx="12"/>
          </p:nvPr>
        </p:nvSpPr>
        <p:spPr/>
        <p:txBody>
          <a:bodyPr/>
          <a:lstStyle/>
          <a:p>
            <a:r>
              <a:rPr lang="en-US" dirty="0"/>
              <a:t>PRN Program: Headaches</a:t>
            </a:r>
          </a:p>
        </p:txBody>
      </p:sp>
      <p:sp>
        <p:nvSpPr>
          <p:cNvPr id="7" name="Slide Number Placeholder 3"/>
          <p:cNvSpPr txBox="1">
            <a:spLocks/>
          </p:cNvSpPr>
          <p:nvPr/>
        </p:nvSpPr>
        <p:spPr>
          <a:xfrm>
            <a:off x="3939094" y="8756671"/>
            <a:ext cx="2862837" cy="480060"/>
          </a:xfrm>
          <a:prstGeom prst="rect">
            <a:avLst/>
          </a:prstGeom>
        </p:spPr>
        <p:txBody>
          <a:bodyPr vert="horz" lIns="96661" tIns="48331" rIns="96661" bIns="48331" rtlCol="0" anchor="b"/>
          <a:lstStyle>
            <a:defPPr>
              <a:defRPr lang="en-US"/>
            </a:defPPr>
            <a:lvl1pPr marL="0" algn="r" defTabSz="914400" rtl="0" eaLnBrk="1" latinLnBrk="0" hangingPunct="1">
              <a:defRPr sz="13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000" i="1" dirty="0"/>
              <a:t>© 2017 Manworren &amp; Lurie Children’s Hospital </a:t>
            </a:r>
          </a:p>
          <a:p>
            <a:pPr algn="l"/>
            <a:r>
              <a:rPr lang="en-US" sz="1000" i="1" dirty="0"/>
              <a:t>All rights reserved. Version 2019                    </a:t>
            </a:r>
            <a:endParaRPr lang="en-US" dirty="0"/>
          </a:p>
        </p:txBody>
      </p:sp>
    </p:spTree>
    <p:extLst>
      <p:ext uri="{BB962C8B-B14F-4D97-AF65-F5344CB8AC3E}">
        <p14:creationId xmlns:p14="http://schemas.microsoft.com/office/powerpoint/2010/main" val="349355802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513013" y="463550"/>
            <a:ext cx="3810000" cy="2859088"/>
          </a:xfrm>
        </p:spPr>
      </p:sp>
      <p:sp>
        <p:nvSpPr>
          <p:cNvPr id="3" name="Notes Placeholder 2"/>
          <p:cNvSpPr>
            <a:spLocks noGrp="1"/>
          </p:cNvSpPr>
          <p:nvPr>
            <p:ph type="body" idx="1"/>
          </p:nvPr>
        </p:nvSpPr>
        <p:spPr>
          <a:xfrm>
            <a:off x="308610" y="3661231"/>
            <a:ext cx="6251847" cy="5575500"/>
          </a:xfrm>
        </p:spPr>
        <p:txBody>
          <a:bodyPr/>
          <a:lstStyle/>
          <a:p>
            <a:pPr marL="0" indent="0">
              <a:lnSpc>
                <a:spcPct val="100000"/>
              </a:lnSpc>
              <a:spcBef>
                <a:spcPts val="0"/>
              </a:spcBef>
              <a:spcAft>
                <a:spcPts val="400"/>
              </a:spcAft>
              <a:buNone/>
            </a:pPr>
            <a:r>
              <a:rPr lang="en-US" sz="1800" b="1" u="sng" dirty="0"/>
              <a:t>ASK</a:t>
            </a:r>
            <a:r>
              <a:rPr lang="en-US" sz="1800" b="1" dirty="0"/>
              <a:t>: </a:t>
            </a:r>
            <a:r>
              <a:rPr lang="en-US" sz="1600" b="0" dirty="0"/>
              <a:t>D</a:t>
            </a:r>
            <a:r>
              <a:rPr lang="en-US" sz="1600" dirty="0"/>
              <a:t>escribe the different types of migraine and the differences in approach in treatment of acute migraine and status </a:t>
            </a:r>
            <a:r>
              <a:rPr lang="en-US" sz="1600" dirty="0" err="1"/>
              <a:t>migrainous</a:t>
            </a:r>
            <a:r>
              <a:rPr lang="en-US" sz="1600" dirty="0"/>
              <a:t>.</a:t>
            </a:r>
          </a:p>
          <a:p>
            <a:pPr marL="0" indent="0" algn="ctr">
              <a:lnSpc>
                <a:spcPct val="100000"/>
              </a:lnSpc>
              <a:spcBef>
                <a:spcPts val="0"/>
              </a:spcBef>
              <a:buNone/>
              <a:defRPr/>
            </a:pPr>
            <a:r>
              <a:rPr lang="en-US" sz="1600" i="1" dirty="0"/>
              <a:t>Select participants willing to share their answers to this question. </a:t>
            </a:r>
          </a:p>
          <a:p>
            <a:pPr marL="0" indent="0" algn="ctr">
              <a:lnSpc>
                <a:spcPct val="100000"/>
              </a:lnSpc>
              <a:spcBef>
                <a:spcPts val="0"/>
              </a:spcBef>
              <a:buNone/>
              <a:defRPr/>
            </a:pPr>
            <a:r>
              <a:rPr lang="en-US" sz="1600" i="1" dirty="0"/>
              <a:t>Write on flipchart or whiteboard </a:t>
            </a:r>
            <a:r>
              <a:rPr lang="en-US" sz="1600" b="1" i="1" dirty="0"/>
              <a:t>[Limit discussion to 3 minutes]</a:t>
            </a:r>
            <a:endParaRPr lang="en-US" sz="1600" b="1" i="1" u="sng" dirty="0"/>
          </a:p>
          <a:p>
            <a:pPr marL="0" marR="0" indent="0" algn="l" defTabSz="914400" rtl="0" eaLnBrk="1" fontAlgn="auto" latinLnBrk="0" hangingPunct="1">
              <a:lnSpc>
                <a:spcPct val="100000"/>
              </a:lnSpc>
              <a:spcBef>
                <a:spcPts val="400"/>
              </a:spcBef>
              <a:buClrTx/>
              <a:buSzTx/>
              <a:buFont typeface="Arial" panose="020B0604020202020204" pitchFamily="34" charset="0"/>
              <a:buNone/>
              <a:tabLst/>
              <a:defRPr/>
            </a:pPr>
            <a:r>
              <a:rPr lang="en-US" sz="1600" b="1" i="1" u="sng" dirty="0"/>
              <a:t>READ</a:t>
            </a:r>
            <a:r>
              <a:rPr lang="en-US" sz="1600" b="1" i="1" dirty="0"/>
              <a:t>: </a:t>
            </a:r>
            <a:r>
              <a:rPr lang="en-US" sz="1600" i="1" dirty="0"/>
              <a:t>these Key points (</a:t>
            </a:r>
            <a:r>
              <a:rPr lang="en-US" sz="1600" b="1" i="1" dirty="0"/>
              <a:t>if not included by participants)</a:t>
            </a:r>
            <a:r>
              <a:rPr lang="en-US" sz="1600" i="1" dirty="0"/>
              <a:t>:</a:t>
            </a:r>
          </a:p>
          <a:p>
            <a:pPr marL="109145" indent="-109145" defTabSz="873161">
              <a:lnSpc>
                <a:spcPct val="100000"/>
              </a:lnSpc>
              <a:spcBef>
                <a:spcPts val="0"/>
              </a:spcBef>
              <a:defRPr/>
            </a:pPr>
            <a:r>
              <a:rPr lang="en-US" sz="1600" dirty="0"/>
              <a:t>Status </a:t>
            </a:r>
            <a:r>
              <a:rPr lang="en-US" altLang="en-US" sz="1600" dirty="0" err="1"/>
              <a:t>migrainous</a:t>
            </a:r>
            <a:r>
              <a:rPr lang="en-US" sz="1600" dirty="0"/>
              <a:t> - </a:t>
            </a:r>
            <a:r>
              <a:rPr lang="en-US" altLang="en-US" sz="1600" dirty="0"/>
              <a:t>A debilitating migraine that lasts for 72 hours or greater is defined by the International Headache Society as status migrainous. </a:t>
            </a:r>
          </a:p>
          <a:p>
            <a:pPr marL="163718" lvl="4" indent="-163718">
              <a:lnSpc>
                <a:spcPct val="100000"/>
              </a:lnSpc>
              <a:spcBef>
                <a:spcPts val="0"/>
              </a:spcBef>
            </a:pPr>
            <a:r>
              <a:rPr lang="en-US" altLang="en-US" sz="1600" dirty="0"/>
              <a:t>Migraine without aura - At least 5 attacks lasting 1 to 72 hours that has at least two of the following symptoms:</a:t>
            </a:r>
          </a:p>
          <a:p>
            <a:pPr lvl="2">
              <a:lnSpc>
                <a:spcPct val="100000"/>
              </a:lnSpc>
              <a:spcBef>
                <a:spcPts val="0"/>
              </a:spcBef>
            </a:pPr>
            <a:r>
              <a:rPr lang="en-US" altLang="en-US" sz="1600" dirty="0"/>
              <a:t>Pulsating, not occipital, moderate to sever pain, worsened with activity and one of the following : nausea and/or vomiting, sound or light sensitivity. These symptoms may be assumed when a child is avoiding light or sound. An occipital location is a symptom that requires further work-up.</a:t>
            </a:r>
          </a:p>
          <a:p>
            <a:pPr>
              <a:lnSpc>
                <a:spcPct val="100000"/>
              </a:lnSpc>
              <a:spcBef>
                <a:spcPts val="0"/>
              </a:spcBef>
            </a:pPr>
            <a:r>
              <a:rPr lang="en-US" altLang="en-US" sz="1600" dirty="0"/>
              <a:t>Migraine with aura -Visual disruptions, hemiparesis, and aphasia: regional neuronal depolarization and oligemia caused by cortical spreading depression</a:t>
            </a:r>
          </a:p>
          <a:p>
            <a:pPr lvl="2">
              <a:lnSpc>
                <a:spcPct val="100000"/>
              </a:lnSpc>
              <a:spcBef>
                <a:spcPts val="0"/>
              </a:spcBef>
            </a:pPr>
            <a:r>
              <a:rPr lang="en-US" altLang="en-US" sz="1600" dirty="0"/>
              <a:t>Migraine with aura is less common in children. Often children who have aura do not have headache.</a:t>
            </a:r>
          </a:p>
          <a:p>
            <a:pPr marL="342900" marR="0" lvl="3" indent="0" algn="ctr"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600" b="1" i="1" cap="all" dirty="0"/>
              <a:t>[23 minutes </a:t>
            </a:r>
            <a:r>
              <a:rPr lang="en-US" sz="1600" b="1" i="1" dirty="0"/>
              <a:t>of 45 minute session is complete]</a:t>
            </a:r>
          </a:p>
          <a:p>
            <a:pPr lvl="3"/>
            <a:endParaRPr lang="en-US" altLang="en-US" sz="1600" dirty="0"/>
          </a:p>
          <a:p>
            <a:pPr marL="109145" indent="-109145" defTabSz="873161">
              <a:spcBef>
                <a:spcPts val="286"/>
              </a:spcBef>
              <a:defRPr/>
            </a:pPr>
            <a:endParaRPr lang="en-US" altLang="en-US" sz="1100" dirty="0"/>
          </a:p>
          <a:p>
            <a:endParaRPr lang="en-US" sz="1100" dirty="0"/>
          </a:p>
        </p:txBody>
      </p:sp>
      <p:sp>
        <p:nvSpPr>
          <p:cNvPr id="4" name="Header Placeholder 3"/>
          <p:cNvSpPr>
            <a:spLocks noGrp="1"/>
          </p:cNvSpPr>
          <p:nvPr>
            <p:ph type="hdr" sz="quarter" idx="10"/>
          </p:nvPr>
        </p:nvSpPr>
        <p:spPr/>
        <p:txBody>
          <a:bodyPr/>
          <a:lstStyle/>
          <a:p>
            <a:r>
              <a:rPr lang="en-US" dirty="0"/>
              <a:t>PRN Program: Headaches</a:t>
            </a:r>
          </a:p>
        </p:txBody>
      </p:sp>
      <p:sp>
        <p:nvSpPr>
          <p:cNvPr id="6" name="Slide Number Placeholder 5"/>
          <p:cNvSpPr>
            <a:spLocks noGrp="1"/>
          </p:cNvSpPr>
          <p:nvPr>
            <p:ph type="sldNum" sz="quarter" idx="12"/>
          </p:nvPr>
        </p:nvSpPr>
        <p:spPr/>
        <p:txBody>
          <a:bodyPr/>
          <a:lstStyle/>
          <a:p>
            <a:fld id="{F19303DE-3E45-4DD3-9505-92EF4803EF97}" type="slidenum">
              <a:rPr lang="en-US" smtClean="0"/>
              <a:t>6</a:t>
            </a:fld>
            <a:endParaRPr lang="en-US" dirty="0"/>
          </a:p>
        </p:txBody>
      </p:sp>
      <p:sp>
        <p:nvSpPr>
          <p:cNvPr id="7" name="Slide Number Placeholder 3"/>
          <p:cNvSpPr txBox="1">
            <a:spLocks/>
          </p:cNvSpPr>
          <p:nvPr/>
        </p:nvSpPr>
        <p:spPr>
          <a:xfrm>
            <a:off x="3939094" y="8756671"/>
            <a:ext cx="2862837" cy="480060"/>
          </a:xfrm>
          <a:prstGeom prst="rect">
            <a:avLst/>
          </a:prstGeom>
        </p:spPr>
        <p:txBody>
          <a:bodyPr vert="horz" lIns="96661" tIns="48331" rIns="96661" bIns="48331" rtlCol="0" anchor="b"/>
          <a:lstStyle>
            <a:defPPr>
              <a:defRPr lang="en-US"/>
            </a:defPPr>
            <a:lvl1pPr marL="0" algn="r" defTabSz="914400" rtl="0" eaLnBrk="1" latinLnBrk="0" hangingPunct="1">
              <a:defRPr sz="13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000" i="1" dirty="0"/>
              <a:t>© 2017 Manworren &amp; Lurie Children’s Hospital </a:t>
            </a:r>
          </a:p>
          <a:p>
            <a:pPr algn="l"/>
            <a:r>
              <a:rPr lang="en-US" sz="1000" i="1" dirty="0"/>
              <a:t>All rights reserved. Version 2019                    </a:t>
            </a:r>
            <a:endParaRPr lang="en-US" dirty="0"/>
          </a:p>
        </p:txBody>
      </p:sp>
    </p:spTree>
    <p:extLst>
      <p:ext uri="{BB962C8B-B14F-4D97-AF65-F5344CB8AC3E}">
        <p14:creationId xmlns:p14="http://schemas.microsoft.com/office/powerpoint/2010/main" val="35626225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513013" y="463550"/>
            <a:ext cx="3810000" cy="2859088"/>
          </a:xfrm>
        </p:spPr>
      </p:sp>
      <p:sp>
        <p:nvSpPr>
          <p:cNvPr id="3" name="Notes Placeholder 2"/>
          <p:cNvSpPr>
            <a:spLocks noGrp="1"/>
          </p:cNvSpPr>
          <p:nvPr>
            <p:ph type="body" idx="1"/>
          </p:nvPr>
        </p:nvSpPr>
        <p:spPr>
          <a:xfrm>
            <a:off x="308610" y="3617689"/>
            <a:ext cx="6266361" cy="5366654"/>
          </a:xfrm>
        </p:spPr>
        <p:txBody>
          <a:bodyPr/>
          <a:lstStyle/>
          <a:p>
            <a:pPr marL="0" indent="0">
              <a:lnSpc>
                <a:spcPct val="100000"/>
              </a:lnSpc>
              <a:spcBef>
                <a:spcPts val="0"/>
              </a:spcBef>
              <a:buNone/>
            </a:pPr>
            <a:r>
              <a:rPr lang="en-US" sz="1600" b="1" u="sng" dirty="0"/>
              <a:t>ASK</a:t>
            </a:r>
            <a:r>
              <a:rPr lang="en-US" sz="1600" b="1" dirty="0"/>
              <a:t>: </a:t>
            </a:r>
            <a:r>
              <a:rPr lang="en-US" sz="1600" b="0" dirty="0"/>
              <a:t>H</a:t>
            </a:r>
            <a:r>
              <a:rPr lang="en-US" sz="1600" dirty="0"/>
              <a:t>ow do you counsel patients to manage these triggers and treat migraines?</a:t>
            </a:r>
          </a:p>
          <a:p>
            <a:pPr marL="0" indent="0" algn="ctr">
              <a:lnSpc>
                <a:spcPct val="100000"/>
              </a:lnSpc>
              <a:spcBef>
                <a:spcPts val="600"/>
              </a:spcBef>
              <a:spcAft>
                <a:spcPts val="0"/>
              </a:spcAft>
              <a:buNone/>
              <a:defRPr/>
            </a:pPr>
            <a:r>
              <a:rPr lang="en-US" sz="1600" i="1" dirty="0"/>
              <a:t>Select participants willing to share their answers to this question. </a:t>
            </a:r>
          </a:p>
          <a:p>
            <a:pPr marL="0" indent="0" algn="ctr">
              <a:lnSpc>
                <a:spcPct val="100000"/>
              </a:lnSpc>
              <a:spcBef>
                <a:spcPts val="0"/>
              </a:spcBef>
              <a:spcAft>
                <a:spcPts val="200"/>
              </a:spcAft>
              <a:buNone/>
              <a:defRPr/>
            </a:pPr>
            <a:r>
              <a:rPr lang="en-US" sz="1600" i="1" dirty="0"/>
              <a:t>Write on flipchart or whiteboard </a:t>
            </a:r>
            <a:r>
              <a:rPr lang="en-US" sz="1600" b="1" i="1" dirty="0"/>
              <a:t>[Limit discussion to 3 minutes]</a:t>
            </a:r>
            <a:endParaRPr lang="en-US" sz="1600" b="1" i="1" u="sng" dirty="0"/>
          </a:p>
          <a:p>
            <a:pPr marL="0" indent="0">
              <a:lnSpc>
                <a:spcPct val="100000"/>
              </a:lnSpc>
              <a:spcBef>
                <a:spcPts val="600"/>
              </a:spcBef>
              <a:spcAft>
                <a:spcPts val="200"/>
              </a:spcAft>
              <a:buNone/>
              <a:defRPr/>
            </a:pPr>
            <a:r>
              <a:rPr lang="en-US" sz="1400" b="1" i="1" u="sng" dirty="0"/>
              <a:t>READ</a:t>
            </a:r>
            <a:r>
              <a:rPr lang="en-US" sz="1400" b="1" i="1" dirty="0"/>
              <a:t>: </a:t>
            </a:r>
            <a:r>
              <a:rPr lang="en-US" sz="1400" i="1" dirty="0"/>
              <a:t>these Key points (</a:t>
            </a:r>
            <a:r>
              <a:rPr lang="en-US" sz="1400" b="1" i="1" dirty="0"/>
              <a:t>if not included by participants)</a:t>
            </a:r>
            <a:r>
              <a:rPr lang="en-US" sz="1400" i="1" dirty="0"/>
              <a:t>:</a:t>
            </a:r>
          </a:p>
          <a:p>
            <a:pPr lvl="0">
              <a:lnSpc>
                <a:spcPct val="95000"/>
              </a:lnSpc>
              <a:spcBef>
                <a:spcPts val="0"/>
              </a:spcBef>
            </a:pPr>
            <a:r>
              <a:rPr lang="en-US" sz="1600" dirty="0"/>
              <a:t>Food triggers are unusual in children but some do identify certain offending foods. caffeine is a common one.</a:t>
            </a:r>
          </a:p>
          <a:p>
            <a:pPr>
              <a:lnSpc>
                <a:spcPct val="95000"/>
              </a:lnSpc>
              <a:spcBef>
                <a:spcPts val="0"/>
              </a:spcBef>
            </a:pPr>
            <a:r>
              <a:rPr lang="en-US" sz="1600" dirty="0"/>
              <a:t>Stress or “let-up” from stress, poor sleep, fatigue, skipping meals and low fluid intake can set off a migraine.</a:t>
            </a:r>
          </a:p>
          <a:p>
            <a:pPr marL="109145" indent="-109145" defTabSz="873161">
              <a:lnSpc>
                <a:spcPct val="95000"/>
              </a:lnSpc>
              <a:spcBef>
                <a:spcPts val="0"/>
              </a:spcBef>
              <a:defRPr/>
            </a:pPr>
            <a:r>
              <a:rPr lang="en-US" sz="1600" b="1" dirty="0">
                <a:ea typeface="ＭＳ Ｐゴシック" charset="-128"/>
              </a:rPr>
              <a:t>It is essential to develop a treatment and rescue plan. </a:t>
            </a:r>
          </a:p>
          <a:p>
            <a:pPr marL="109145" indent="-109145" defTabSz="873161">
              <a:lnSpc>
                <a:spcPct val="95000"/>
              </a:lnSpc>
              <a:spcBef>
                <a:spcPts val="0"/>
              </a:spcBef>
              <a:defRPr/>
            </a:pPr>
            <a:r>
              <a:rPr lang="en-US" sz="1600" b="1" dirty="0">
                <a:ea typeface="ＭＳ Ｐゴシック" charset="-128"/>
              </a:rPr>
              <a:t>Abortive therapy is essential for  acute attack management.</a:t>
            </a:r>
          </a:p>
          <a:p>
            <a:pPr marL="223445" lvl="1" indent="-109145" defTabSz="873161">
              <a:lnSpc>
                <a:spcPct val="95000"/>
              </a:lnSpc>
              <a:spcBef>
                <a:spcPts val="0"/>
              </a:spcBef>
              <a:defRPr/>
            </a:pPr>
            <a:r>
              <a:rPr lang="en-US" sz="1600" dirty="0"/>
              <a:t>The first-line treatment is use of OTC NSAIDs in weight-based dosing to relieve migraine headache. It is most effective if taken at the first sign of migraine.</a:t>
            </a:r>
          </a:p>
          <a:p>
            <a:pPr marL="223445" lvl="1" indent="-109145" defTabSz="873161">
              <a:lnSpc>
                <a:spcPct val="95000"/>
              </a:lnSpc>
              <a:spcBef>
                <a:spcPts val="0"/>
              </a:spcBef>
              <a:defRPr/>
            </a:pPr>
            <a:r>
              <a:rPr lang="en-US" sz="1600" dirty="0"/>
              <a:t>For severe headaches a small amount of caffeine can be added, such as a caffeine containing soda. Caffeine can be a trigger too.</a:t>
            </a:r>
          </a:p>
          <a:p>
            <a:pPr lvl="1">
              <a:lnSpc>
                <a:spcPct val="95000"/>
              </a:lnSpc>
              <a:spcBef>
                <a:spcPts val="0"/>
              </a:spcBef>
            </a:pPr>
            <a:r>
              <a:rPr lang="en-US" sz="1600" dirty="0"/>
              <a:t>Riboflavin/vitamin B2, Melatonin, Magnesium oxide, Coenzyme Q10 (CoQ10), Migralief (B2/magnesium/feverfew), Butterbur extract. Generally, these are thought to have a low risk of causing harm. </a:t>
            </a:r>
          </a:p>
          <a:p>
            <a:pPr marL="114300" marR="0" lvl="1" indent="0" algn="ctr" defTabSz="914400" rtl="0" eaLnBrk="1" fontAlgn="auto" latinLnBrk="0" hangingPunct="1">
              <a:lnSpc>
                <a:spcPct val="95000"/>
              </a:lnSpc>
              <a:spcBef>
                <a:spcPts val="0"/>
              </a:spcBef>
              <a:spcAft>
                <a:spcPts val="0"/>
              </a:spcAft>
              <a:buClrTx/>
              <a:buSzTx/>
              <a:buFont typeface="Arial" panose="020B0604020202020204" pitchFamily="34" charset="0"/>
              <a:buNone/>
              <a:tabLst/>
              <a:defRPr/>
            </a:pPr>
            <a:r>
              <a:rPr lang="en-US" sz="1600" b="1" i="1" cap="all" dirty="0"/>
              <a:t>[26 minutes </a:t>
            </a:r>
            <a:r>
              <a:rPr lang="en-US" sz="1600" b="1" i="1" dirty="0"/>
              <a:t>of 45 minute session is complete]</a:t>
            </a:r>
          </a:p>
          <a:p>
            <a:pPr lvl="1">
              <a:lnSpc>
                <a:spcPct val="95000"/>
              </a:lnSpc>
              <a:spcBef>
                <a:spcPts val="0"/>
              </a:spcBef>
            </a:pPr>
            <a:endParaRPr lang="en-US" sz="1600" dirty="0"/>
          </a:p>
        </p:txBody>
      </p:sp>
      <p:sp>
        <p:nvSpPr>
          <p:cNvPr id="4" name="Header Placeholder 3"/>
          <p:cNvSpPr>
            <a:spLocks noGrp="1"/>
          </p:cNvSpPr>
          <p:nvPr>
            <p:ph type="hdr" sz="quarter" idx="10"/>
          </p:nvPr>
        </p:nvSpPr>
        <p:spPr/>
        <p:txBody>
          <a:bodyPr/>
          <a:lstStyle/>
          <a:p>
            <a:r>
              <a:rPr lang="en-US" dirty="0"/>
              <a:t>PRN Program: Headaches</a:t>
            </a:r>
          </a:p>
        </p:txBody>
      </p:sp>
      <p:sp>
        <p:nvSpPr>
          <p:cNvPr id="6" name="Slide Number Placeholder 5"/>
          <p:cNvSpPr>
            <a:spLocks noGrp="1"/>
          </p:cNvSpPr>
          <p:nvPr>
            <p:ph type="sldNum" sz="quarter" idx="12"/>
          </p:nvPr>
        </p:nvSpPr>
        <p:spPr/>
        <p:txBody>
          <a:bodyPr/>
          <a:lstStyle/>
          <a:p>
            <a:fld id="{F19303DE-3E45-4DD3-9505-92EF4803EF97}" type="slidenum">
              <a:rPr lang="en-US" smtClean="0"/>
              <a:t>7</a:t>
            </a:fld>
            <a:endParaRPr lang="en-US" dirty="0"/>
          </a:p>
        </p:txBody>
      </p:sp>
      <p:sp>
        <p:nvSpPr>
          <p:cNvPr id="7" name="Slide Number Placeholder 3"/>
          <p:cNvSpPr txBox="1">
            <a:spLocks/>
          </p:cNvSpPr>
          <p:nvPr/>
        </p:nvSpPr>
        <p:spPr>
          <a:xfrm>
            <a:off x="3939094" y="8756671"/>
            <a:ext cx="2862837" cy="480060"/>
          </a:xfrm>
          <a:prstGeom prst="rect">
            <a:avLst/>
          </a:prstGeom>
        </p:spPr>
        <p:txBody>
          <a:bodyPr vert="horz" lIns="96661" tIns="48331" rIns="96661" bIns="48331" rtlCol="0" anchor="b"/>
          <a:lstStyle>
            <a:defPPr>
              <a:defRPr lang="en-US"/>
            </a:defPPr>
            <a:lvl1pPr marL="0" algn="r" defTabSz="914400" rtl="0" eaLnBrk="1" latinLnBrk="0" hangingPunct="1">
              <a:defRPr sz="13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000" i="1" dirty="0"/>
              <a:t>© 2017 Manworren &amp; Lurie Children’s Hospital </a:t>
            </a:r>
          </a:p>
          <a:p>
            <a:pPr algn="l"/>
            <a:r>
              <a:rPr lang="en-US" sz="1000" i="1" dirty="0"/>
              <a:t>All rights reserved. Version 2019                    </a:t>
            </a:r>
            <a:endParaRPr lang="en-US" dirty="0"/>
          </a:p>
        </p:txBody>
      </p:sp>
    </p:spTree>
    <p:extLst>
      <p:ext uri="{BB962C8B-B14F-4D97-AF65-F5344CB8AC3E}">
        <p14:creationId xmlns:p14="http://schemas.microsoft.com/office/powerpoint/2010/main" val="22178927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513013" y="463550"/>
            <a:ext cx="3810000" cy="2859088"/>
          </a:xfrm>
        </p:spPr>
      </p:sp>
      <p:sp>
        <p:nvSpPr>
          <p:cNvPr id="3" name="Notes Placeholder 2"/>
          <p:cNvSpPr>
            <a:spLocks noGrp="1"/>
          </p:cNvSpPr>
          <p:nvPr>
            <p:ph type="body" idx="1"/>
          </p:nvPr>
        </p:nvSpPr>
        <p:spPr>
          <a:xfrm>
            <a:off x="308610" y="3762829"/>
            <a:ext cx="6150247" cy="4935786"/>
          </a:xfrm>
        </p:spPr>
        <p:txBody>
          <a:bodyPr/>
          <a:lstStyle/>
          <a:p>
            <a:pPr marL="0" marR="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800" b="1" u="sng" dirty="0"/>
              <a:t>ASK</a:t>
            </a:r>
            <a:r>
              <a:rPr lang="en-US" sz="1800" b="1" dirty="0"/>
              <a:t>: </a:t>
            </a:r>
            <a:r>
              <a:rPr lang="en-US" sz="1800" b="0" dirty="0"/>
              <a:t>D</a:t>
            </a:r>
            <a:r>
              <a:rPr lang="en-US" sz="1800" dirty="0"/>
              <a:t>escribe features of other primary and secondary headache disorders</a:t>
            </a:r>
            <a:r>
              <a:rPr lang="en-US" sz="1800" baseline="0" dirty="0"/>
              <a:t> and </a:t>
            </a:r>
            <a:r>
              <a:rPr lang="en-US" sz="1800" dirty="0"/>
              <a:t>How do you manage a tension headache?</a:t>
            </a:r>
            <a:endParaRPr lang="en-US" sz="1800" dirty="0">
              <a:cs typeface="Microsoft New Tai Lue"/>
            </a:endParaRPr>
          </a:p>
          <a:p>
            <a:pPr marL="0" indent="0" algn="ctr">
              <a:lnSpc>
                <a:spcPct val="100000"/>
              </a:lnSpc>
              <a:spcBef>
                <a:spcPts val="600"/>
              </a:spcBef>
              <a:spcAft>
                <a:spcPts val="0"/>
              </a:spcAft>
              <a:buNone/>
              <a:defRPr/>
            </a:pPr>
            <a:r>
              <a:rPr lang="en-US" sz="1600" i="1" dirty="0"/>
              <a:t>Select participants willing to share their answers to this question. </a:t>
            </a:r>
          </a:p>
          <a:p>
            <a:pPr marL="0" indent="0" algn="ctr">
              <a:lnSpc>
                <a:spcPct val="100000"/>
              </a:lnSpc>
              <a:spcBef>
                <a:spcPts val="0"/>
              </a:spcBef>
              <a:spcAft>
                <a:spcPts val="600"/>
              </a:spcAft>
              <a:buNone/>
              <a:defRPr/>
            </a:pPr>
            <a:r>
              <a:rPr lang="en-US" sz="1600" i="1" dirty="0"/>
              <a:t>Write on flipchart or whiteboard </a:t>
            </a:r>
            <a:r>
              <a:rPr lang="en-US" sz="1600" b="1" i="1" dirty="0"/>
              <a:t>[Limit discussion to 2 minutes]</a:t>
            </a:r>
            <a:endParaRPr lang="en-US" sz="1600" b="1" i="1" u="sng" dirty="0"/>
          </a:p>
          <a:p>
            <a:pPr marL="0" indent="0">
              <a:buNone/>
            </a:pPr>
            <a:r>
              <a:rPr lang="en-US" sz="1800" b="1" i="1" u="sng" dirty="0"/>
              <a:t>READ</a:t>
            </a:r>
            <a:r>
              <a:rPr lang="en-US" sz="1800" b="1" i="1" dirty="0"/>
              <a:t>: </a:t>
            </a:r>
            <a:r>
              <a:rPr lang="en-US" sz="1800" i="1" dirty="0"/>
              <a:t>these Key points (</a:t>
            </a:r>
            <a:r>
              <a:rPr lang="en-US" sz="1800" b="1" i="1" dirty="0"/>
              <a:t>if not included by participants)</a:t>
            </a:r>
            <a:r>
              <a:rPr lang="en-US" sz="1800" i="1" dirty="0"/>
              <a:t>:</a:t>
            </a:r>
          </a:p>
          <a:p>
            <a:r>
              <a:rPr lang="en-US" sz="1800" dirty="0">
                <a:ea typeface="ＭＳ Ｐゴシック" charset="-128"/>
              </a:rPr>
              <a:t>New daily persistent headaches have a sudden onset and thus patients that present with this disorder should receive a full evaluation for secondary causes.</a:t>
            </a:r>
          </a:p>
          <a:p>
            <a:pPr marL="114300" marR="0" indent="-114300" algn="l" defTabSz="914400" rtl="0" eaLnBrk="1" fontAlgn="auto" latinLnBrk="0" hangingPunct="1">
              <a:lnSpc>
                <a:spcPct val="110000"/>
              </a:lnSpc>
              <a:spcBef>
                <a:spcPts val="300"/>
              </a:spcBef>
              <a:spcAft>
                <a:spcPts val="0"/>
              </a:spcAft>
              <a:buClrTx/>
              <a:buSzTx/>
              <a:buFont typeface="Arial" panose="020B0604020202020204" pitchFamily="34" charset="0"/>
              <a:buChar char="•"/>
              <a:tabLst/>
              <a:defRPr/>
            </a:pPr>
            <a:r>
              <a:rPr lang="en-US" sz="1800" dirty="0">
                <a:ea typeface="ＭＳ Ｐゴシック" charset="-128"/>
              </a:rPr>
              <a:t>The management of tension headaches involves good headache hygiene, NSAIDs and acetaminophen as well as utilization of mind-body modalities. </a:t>
            </a:r>
          </a:p>
          <a:p>
            <a:pPr marL="114300" marR="0" indent="-114300" algn="l" defTabSz="914400" rtl="0" eaLnBrk="1" fontAlgn="auto" latinLnBrk="0" hangingPunct="1">
              <a:lnSpc>
                <a:spcPct val="110000"/>
              </a:lnSpc>
              <a:spcBef>
                <a:spcPts val="300"/>
              </a:spcBef>
              <a:spcAft>
                <a:spcPts val="0"/>
              </a:spcAft>
              <a:buClrTx/>
              <a:buSzTx/>
              <a:buFont typeface="Arial" panose="020B0604020202020204" pitchFamily="34" charset="0"/>
              <a:buChar char="•"/>
              <a:tabLst/>
              <a:defRPr/>
            </a:pPr>
            <a:endParaRPr lang="en-US" sz="1800" dirty="0"/>
          </a:p>
          <a:p>
            <a:pPr marL="0" marR="0" lvl="3" indent="0" algn="ctr" defTabSz="914400" rtl="0" eaLnBrk="1" fontAlgn="auto" latinLnBrk="0" hangingPunct="1">
              <a:lnSpc>
                <a:spcPct val="110000"/>
              </a:lnSpc>
              <a:spcBef>
                <a:spcPts val="300"/>
              </a:spcBef>
              <a:spcAft>
                <a:spcPts val="0"/>
              </a:spcAft>
              <a:buClrTx/>
              <a:buSzTx/>
              <a:buFont typeface="Arial" panose="020B0604020202020204" pitchFamily="34" charset="0"/>
              <a:buNone/>
              <a:tabLst/>
              <a:defRPr/>
            </a:pPr>
            <a:r>
              <a:rPr lang="en-US" sz="1800" b="1" i="1" cap="all" dirty="0"/>
              <a:t>[28 minutes </a:t>
            </a:r>
            <a:r>
              <a:rPr lang="en-US" sz="1800" b="1" i="1" dirty="0"/>
              <a:t>of 45 minute session is complete]</a:t>
            </a:r>
          </a:p>
          <a:p>
            <a:endParaRPr lang="en-US" sz="1100" dirty="0">
              <a:ea typeface="ＭＳ Ｐゴシック" charset="-128"/>
            </a:endParaRPr>
          </a:p>
          <a:p>
            <a:pPr marL="0" indent="0">
              <a:buNone/>
            </a:pPr>
            <a:endParaRPr lang="en-US" sz="1100" dirty="0"/>
          </a:p>
        </p:txBody>
      </p:sp>
      <p:sp>
        <p:nvSpPr>
          <p:cNvPr id="4" name="Header Placeholder 3"/>
          <p:cNvSpPr>
            <a:spLocks noGrp="1"/>
          </p:cNvSpPr>
          <p:nvPr>
            <p:ph type="hdr" sz="quarter" idx="10"/>
          </p:nvPr>
        </p:nvSpPr>
        <p:spPr/>
        <p:txBody>
          <a:bodyPr/>
          <a:lstStyle/>
          <a:p>
            <a:r>
              <a:rPr lang="en-US" dirty="0"/>
              <a:t>PRN Program: Headaches</a:t>
            </a:r>
          </a:p>
        </p:txBody>
      </p:sp>
      <p:sp>
        <p:nvSpPr>
          <p:cNvPr id="6" name="Slide Number Placeholder 5"/>
          <p:cNvSpPr>
            <a:spLocks noGrp="1"/>
          </p:cNvSpPr>
          <p:nvPr>
            <p:ph type="sldNum" sz="quarter" idx="12"/>
          </p:nvPr>
        </p:nvSpPr>
        <p:spPr/>
        <p:txBody>
          <a:bodyPr/>
          <a:lstStyle/>
          <a:p>
            <a:fld id="{F19303DE-3E45-4DD3-9505-92EF4803EF97}" type="slidenum">
              <a:rPr lang="en-US" smtClean="0"/>
              <a:t>8</a:t>
            </a:fld>
            <a:endParaRPr lang="en-US" dirty="0"/>
          </a:p>
        </p:txBody>
      </p:sp>
      <p:sp>
        <p:nvSpPr>
          <p:cNvPr id="7" name="Slide Number Placeholder 3"/>
          <p:cNvSpPr txBox="1">
            <a:spLocks/>
          </p:cNvSpPr>
          <p:nvPr/>
        </p:nvSpPr>
        <p:spPr>
          <a:xfrm>
            <a:off x="3939094" y="8756671"/>
            <a:ext cx="2862837" cy="480060"/>
          </a:xfrm>
          <a:prstGeom prst="rect">
            <a:avLst/>
          </a:prstGeom>
        </p:spPr>
        <p:txBody>
          <a:bodyPr vert="horz" lIns="96661" tIns="48331" rIns="96661" bIns="48331" rtlCol="0" anchor="b"/>
          <a:lstStyle>
            <a:defPPr>
              <a:defRPr lang="en-US"/>
            </a:defPPr>
            <a:lvl1pPr marL="0" algn="r" defTabSz="914400" rtl="0" eaLnBrk="1" latinLnBrk="0" hangingPunct="1">
              <a:defRPr sz="13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000" i="1" dirty="0"/>
              <a:t>© 2017 Manworren &amp; Lurie Children’s Hospital </a:t>
            </a:r>
          </a:p>
          <a:p>
            <a:pPr algn="l"/>
            <a:r>
              <a:rPr lang="en-US" sz="1000" i="1" dirty="0"/>
              <a:t>All rights reserved. Version 2019                    </a:t>
            </a:r>
            <a:endParaRPr lang="en-US" dirty="0"/>
          </a:p>
        </p:txBody>
      </p:sp>
    </p:spTree>
    <p:extLst>
      <p:ext uri="{BB962C8B-B14F-4D97-AF65-F5344CB8AC3E}">
        <p14:creationId xmlns:p14="http://schemas.microsoft.com/office/powerpoint/2010/main" val="319075723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513013" y="463550"/>
            <a:ext cx="3810000" cy="2859088"/>
          </a:xfrm>
        </p:spPr>
      </p:sp>
      <p:sp>
        <p:nvSpPr>
          <p:cNvPr id="3" name="Notes Placeholder 2"/>
          <p:cNvSpPr>
            <a:spLocks noGrp="1"/>
          </p:cNvSpPr>
          <p:nvPr>
            <p:ph type="body" idx="1"/>
          </p:nvPr>
        </p:nvSpPr>
        <p:spPr>
          <a:xfrm>
            <a:off x="308610" y="3762829"/>
            <a:ext cx="6193790" cy="4426857"/>
          </a:xfrm>
        </p:spPr>
        <p:txBody>
          <a:bodyPr/>
          <a:lstStyle/>
          <a:p>
            <a:pPr marL="0" indent="0" defTabSz="873161">
              <a:spcBef>
                <a:spcPts val="286"/>
              </a:spcBef>
              <a:buNone/>
              <a:defRPr/>
            </a:pPr>
            <a:r>
              <a:rPr lang="en-US" sz="1800" b="1" i="1" u="sng" dirty="0"/>
              <a:t>READ</a:t>
            </a:r>
            <a:r>
              <a:rPr lang="en-US" sz="1800" b="1" i="1" dirty="0"/>
              <a:t>: </a:t>
            </a:r>
            <a:r>
              <a:rPr lang="en-US" altLang="en-US" sz="1800" i="1" dirty="0"/>
              <a:t>Long-term</a:t>
            </a:r>
            <a:r>
              <a:rPr lang="en-US" altLang="en-US" sz="1800" i="1" baseline="0" dirty="0"/>
              <a:t> goals for management headache pain</a:t>
            </a:r>
          </a:p>
          <a:p>
            <a:pPr lvl="0"/>
            <a:r>
              <a:rPr lang="en-US" sz="1800" dirty="0"/>
              <a:t>Reduce frequency</a:t>
            </a:r>
          </a:p>
          <a:p>
            <a:pPr lvl="0"/>
            <a:r>
              <a:rPr lang="en-US" sz="1800" dirty="0"/>
              <a:t>Reduce reliance on ineffective acute medications</a:t>
            </a:r>
          </a:p>
          <a:p>
            <a:pPr lvl="0"/>
            <a:r>
              <a:rPr lang="en-US" sz="1800" dirty="0"/>
              <a:t>Improve quality of life</a:t>
            </a:r>
          </a:p>
          <a:p>
            <a:pPr lvl="0"/>
            <a:r>
              <a:rPr lang="en-US" sz="1800" dirty="0"/>
              <a:t>Balance biobehavioral with pharmacology</a:t>
            </a:r>
          </a:p>
          <a:p>
            <a:pPr marL="0" indent="0" defTabSz="873161">
              <a:spcBef>
                <a:spcPts val="286"/>
              </a:spcBef>
              <a:buNone/>
              <a:defRPr/>
            </a:pPr>
            <a:r>
              <a:rPr lang="en-US" altLang="en-US" sz="1800" dirty="0"/>
              <a:t>Once the primary headache is under control it is important that the patient and their family focus on prevention. </a:t>
            </a:r>
          </a:p>
          <a:p>
            <a:pPr marL="0" indent="0" defTabSz="873161">
              <a:spcBef>
                <a:spcPts val="286"/>
              </a:spcBef>
              <a:buNone/>
              <a:defRPr/>
            </a:pPr>
            <a:r>
              <a:rPr lang="en-US" altLang="en-US" sz="1800" dirty="0"/>
              <a:t>Having a good life balance will help prevent migraines. </a:t>
            </a:r>
          </a:p>
          <a:p>
            <a:pPr marL="0" indent="0" defTabSz="873161">
              <a:spcBef>
                <a:spcPts val="286"/>
              </a:spcBef>
              <a:buNone/>
              <a:defRPr/>
            </a:pPr>
            <a:r>
              <a:rPr lang="en-US" altLang="en-US" sz="1800" dirty="0"/>
              <a:t>This means regular eating habits and sleeping hygiene. </a:t>
            </a:r>
          </a:p>
          <a:p>
            <a:pPr marL="0" indent="0" defTabSz="873161">
              <a:spcBef>
                <a:spcPts val="286"/>
              </a:spcBef>
              <a:buNone/>
              <a:defRPr/>
            </a:pPr>
            <a:r>
              <a:rPr lang="en-US" altLang="en-US" sz="1800" dirty="0"/>
              <a:t>It also means getting frequent exercise. </a:t>
            </a:r>
          </a:p>
          <a:p>
            <a:pPr marL="0" indent="0" defTabSz="873161">
              <a:spcBef>
                <a:spcPts val="286"/>
              </a:spcBef>
              <a:buNone/>
              <a:defRPr/>
            </a:pPr>
            <a:r>
              <a:rPr lang="en-US" altLang="en-US" sz="1800" dirty="0"/>
              <a:t>Patients may be told to avoid certain foods such as caffeine, chocolate, aged cheese, cured meats or citrus.</a:t>
            </a:r>
          </a:p>
          <a:p>
            <a:endParaRPr lang="en-US" sz="1100" dirty="0"/>
          </a:p>
        </p:txBody>
      </p:sp>
      <p:sp>
        <p:nvSpPr>
          <p:cNvPr id="4" name="Header Placeholder 3"/>
          <p:cNvSpPr>
            <a:spLocks noGrp="1"/>
          </p:cNvSpPr>
          <p:nvPr>
            <p:ph type="hdr" sz="quarter" idx="10"/>
          </p:nvPr>
        </p:nvSpPr>
        <p:spPr/>
        <p:txBody>
          <a:bodyPr/>
          <a:lstStyle/>
          <a:p>
            <a:r>
              <a:rPr lang="en-US" dirty="0"/>
              <a:t>PRN Program: Headaches</a:t>
            </a:r>
          </a:p>
        </p:txBody>
      </p:sp>
      <p:sp>
        <p:nvSpPr>
          <p:cNvPr id="6" name="Slide Number Placeholder 5"/>
          <p:cNvSpPr>
            <a:spLocks noGrp="1"/>
          </p:cNvSpPr>
          <p:nvPr>
            <p:ph type="sldNum" sz="quarter" idx="12"/>
          </p:nvPr>
        </p:nvSpPr>
        <p:spPr/>
        <p:txBody>
          <a:bodyPr/>
          <a:lstStyle/>
          <a:p>
            <a:fld id="{F19303DE-3E45-4DD3-9505-92EF4803EF97}" type="slidenum">
              <a:rPr lang="en-US" smtClean="0"/>
              <a:t>9</a:t>
            </a:fld>
            <a:endParaRPr lang="en-US" dirty="0"/>
          </a:p>
        </p:txBody>
      </p:sp>
      <p:sp>
        <p:nvSpPr>
          <p:cNvPr id="7" name="Slide Number Placeholder 3"/>
          <p:cNvSpPr txBox="1">
            <a:spLocks/>
          </p:cNvSpPr>
          <p:nvPr/>
        </p:nvSpPr>
        <p:spPr>
          <a:xfrm>
            <a:off x="3939094" y="8756671"/>
            <a:ext cx="2862837" cy="480060"/>
          </a:xfrm>
          <a:prstGeom prst="rect">
            <a:avLst/>
          </a:prstGeom>
        </p:spPr>
        <p:txBody>
          <a:bodyPr vert="horz" lIns="96661" tIns="48331" rIns="96661" bIns="48331" rtlCol="0" anchor="b"/>
          <a:lstStyle>
            <a:defPPr>
              <a:defRPr lang="en-US"/>
            </a:defPPr>
            <a:lvl1pPr marL="0" algn="r" defTabSz="914400" rtl="0" eaLnBrk="1" latinLnBrk="0" hangingPunct="1">
              <a:defRPr sz="13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000" i="1" dirty="0"/>
              <a:t>© 2017 Manworren &amp; Lurie Children’s Hospital </a:t>
            </a:r>
          </a:p>
          <a:p>
            <a:pPr algn="l"/>
            <a:r>
              <a:rPr lang="en-US" sz="1000" i="1" dirty="0"/>
              <a:t>All rights reserved. Version 2019                    </a:t>
            </a:r>
            <a:endParaRPr lang="en-US" dirty="0"/>
          </a:p>
        </p:txBody>
      </p:sp>
    </p:spTree>
    <p:extLst>
      <p:ext uri="{BB962C8B-B14F-4D97-AF65-F5344CB8AC3E}">
        <p14:creationId xmlns:p14="http://schemas.microsoft.com/office/powerpoint/2010/main" val="344582213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513013" y="463550"/>
            <a:ext cx="3810000" cy="2859088"/>
          </a:xfrm>
        </p:spPr>
      </p:sp>
      <p:sp>
        <p:nvSpPr>
          <p:cNvPr id="3" name="Notes Placeholder 2"/>
          <p:cNvSpPr>
            <a:spLocks noGrp="1"/>
          </p:cNvSpPr>
          <p:nvPr>
            <p:ph type="body" idx="1"/>
          </p:nvPr>
        </p:nvSpPr>
        <p:spPr>
          <a:xfrm>
            <a:off x="308610" y="3762829"/>
            <a:ext cx="6164761" cy="4426857"/>
          </a:xfrm>
        </p:spPr>
        <p:txBody>
          <a:bodyPr/>
          <a:lstStyle/>
          <a:p>
            <a:pPr marL="0" indent="0" defTabSz="873161">
              <a:spcBef>
                <a:spcPts val="286"/>
              </a:spcBef>
              <a:buNone/>
              <a:defRPr/>
            </a:pPr>
            <a:r>
              <a:rPr lang="en-US" sz="1800" b="1" i="1" u="sng" dirty="0"/>
              <a:t>READ</a:t>
            </a:r>
            <a:r>
              <a:rPr lang="en-US" sz="1800" b="1" i="1" dirty="0"/>
              <a:t>: </a:t>
            </a:r>
          </a:p>
          <a:p>
            <a:pPr defTabSz="873161">
              <a:spcBef>
                <a:spcPts val="286"/>
              </a:spcBef>
              <a:defRPr/>
            </a:pPr>
            <a:r>
              <a:rPr lang="en-US" altLang="en-US" sz="1800" dirty="0"/>
              <a:t>Good headache hygiene requires regular sleep, meals and exercise. </a:t>
            </a:r>
          </a:p>
          <a:p>
            <a:pPr defTabSz="873161">
              <a:spcBef>
                <a:spcPts val="286"/>
              </a:spcBef>
              <a:defRPr/>
            </a:pPr>
            <a:r>
              <a:rPr lang="en-US" altLang="en-US" sz="1800" dirty="0"/>
              <a:t>Reduction of stress through yoga or relaxation exercises is helpful. </a:t>
            </a:r>
          </a:p>
          <a:p>
            <a:pPr defTabSz="873161">
              <a:spcBef>
                <a:spcPts val="286"/>
              </a:spcBef>
              <a:defRPr/>
            </a:pPr>
            <a:r>
              <a:rPr lang="en-US" altLang="en-US" sz="1800" dirty="0"/>
              <a:t>Of course, avoiding triggers is essential. </a:t>
            </a:r>
          </a:p>
          <a:p>
            <a:pPr marL="0" indent="0" defTabSz="873161">
              <a:spcBef>
                <a:spcPts val="286"/>
              </a:spcBef>
              <a:buNone/>
              <a:defRPr/>
            </a:pPr>
            <a:r>
              <a:rPr lang="en-US" altLang="en-US" sz="1800" dirty="0"/>
              <a:t>This pneumonic will help you remember the components of good headache hygiene. </a:t>
            </a:r>
          </a:p>
          <a:p>
            <a:pPr marL="109145" indent="-109145" defTabSz="873161">
              <a:spcBef>
                <a:spcPts val="286"/>
              </a:spcBef>
              <a:defRPr/>
            </a:pPr>
            <a:endParaRPr lang="en-US" altLang="en-US" sz="1100" dirty="0"/>
          </a:p>
          <a:p>
            <a:pPr marL="0" marR="0" lvl="1" indent="0" algn="ctr" defTabSz="914400" rtl="0" eaLnBrk="1" fontAlgn="auto" latinLnBrk="0" hangingPunct="1">
              <a:lnSpc>
                <a:spcPct val="110000"/>
              </a:lnSpc>
              <a:spcBef>
                <a:spcPts val="300"/>
              </a:spcBef>
              <a:spcAft>
                <a:spcPts val="0"/>
              </a:spcAft>
              <a:buClrTx/>
              <a:buSzTx/>
              <a:buFont typeface="Arial" panose="020B0604020202020204" pitchFamily="34" charset="0"/>
              <a:buNone/>
              <a:tabLst/>
              <a:defRPr/>
            </a:pPr>
            <a:r>
              <a:rPr lang="en-US" sz="1800" b="1" i="1" cap="all" dirty="0"/>
              <a:t>[30 minutes </a:t>
            </a:r>
            <a:r>
              <a:rPr lang="en-US" sz="1800" b="1" i="1" dirty="0"/>
              <a:t>of 45 minute session is complete]</a:t>
            </a:r>
          </a:p>
          <a:p>
            <a:endParaRPr lang="en-US" sz="1100" dirty="0"/>
          </a:p>
        </p:txBody>
      </p:sp>
      <p:sp>
        <p:nvSpPr>
          <p:cNvPr id="4" name="Header Placeholder 3"/>
          <p:cNvSpPr>
            <a:spLocks noGrp="1"/>
          </p:cNvSpPr>
          <p:nvPr>
            <p:ph type="hdr" sz="quarter" idx="10"/>
          </p:nvPr>
        </p:nvSpPr>
        <p:spPr/>
        <p:txBody>
          <a:bodyPr/>
          <a:lstStyle/>
          <a:p>
            <a:r>
              <a:rPr lang="en-US" dirty="0"/>
              <a:t>PRN Program: Headaches</a:t>
            </a:r>
          </a:p>
        </p:txBody>
      </p:sp>
      <p:sp>
        <p:nvSpPr>
          <p:cNvPr id="6" name="Slide Number Placeholder 5"/>
          <p:cNvSpPr>
            <a:spLocks noGrp="1"/>
          </p:cNvSpPr>
          <p:nvPr>
            <p:ph type="sldNum" sz="quarter" idx="12"/>
          </p:nvPr>
        </p:nvSpPr>
        <p:spPr/>
        <p:txBody>
          <a:bodyPr/>
          <a:lstStyle/>
          <a:p>
            <a:fld id="{F19303DE-3E45-4DD3-9505-92EF4803EF97}" type="slidenum">
              <a:rPr lang="en-US" smtClean="0"/>
              <a:t>10</a:t>
            </a:fld>
            <a:endParaRPr lang="en-US" dirty="0"/>
          </a:p>
        </p:txBody>
      </p:sp>
      <p:sp>
        <p:nvSpPr>
          <p:cNvPr id="7" name="Slide Number Placeholder 3"/>
          <p:cNvSpPr txBox="1">
            <a:spLocks/>
          </p:cNvSpPr>
          <p:nvPr/>
        </p:nvSpPr>
        <p:spPr>
          <a:xfrm>
            <a:off x="3939094" y="8756671"/>
            <a:ext cx="2862837" cy="480060"/>
          </a:xfrm>
          <a:prstGeom prst="rect">
            <a:avLst/>
          </a:prstGeom>
        </p:spPr>
        <p:txBody>
          <a:bodyPr vert="horz" lIns="96661" tIns="48331" rIns="96661" bIns="48331" rtlCol="0" anchor="b"/>
          <a:lstStyle>
            <a:defPPr>
              <a:defRPr lang="en-US"/>
            </a:defPPr>
            <a:lvl1pPr marL="0" algn="r" defTabSz="914400" rtl="0" eaLnBrk="1" latinLnBrk="0" hangingPunct="1">
              <a:defRPr sz="13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000" i="1" dirty="0"/>
              <a:t>© 2017 Manworren &amp; Lurie Children’s Hospital </a:t>
            </a:r>
          </a:p>
          <a:p>
            <a:pPr algn="l"/>
            <a:r>
              <a:rPr lang="en-US" sz="1000" i="1" dirty="0"/>
              <a:t>All rights reserved. Version 2019                    </a:t>
            </a:r>
            <a:endParaRPr lang="en-US" dirty="0"/>
          </a:p>
        </p:txBody>
      </p:sp>
    </p:spTree>
    <p:extLst>
      <p:ext uri="{BB962C8B-B14F-4D97-AF65-F5344CB8AC3E}">
        <p14:creationId xmlns:p14="http://schemas.microsoft.com/office/powerpoint/2010/main" val="222233068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513013" y="463550"/>
            <a:ext cx="3810000" cy="2859088"/>
          </a:xfrm>
        </p:spPr>
      </p:sp>
      <p:sp>
        <p:nvSpPr>
          <p:cNvPr id="3" name="Notes Placeholder 2"/>
          <p:cNvSpPr>
            <a:spLocks noGrp="1"/>
          </p:cNvSpPr>
          <p:nvPr>
            <p:ph type="body" idx="1"/>
          </p:nvPr>
        </p:nvSpPr>
        <p:spPr>
          <a:xfrm>
            <a:off x="308610" y="3762829"/>
            <a:ext cx="6266361" cy="4426857"/>
          </a:xfrm>
        </p:spPr>
        <p:txBody>
          <a:bodyPr/>
          <a:lstStyle/>
          <a:p>
            <a:pPr marL="0" marR="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800" b="1" u="sng" dirty="0"/>
              <a:t>ASK</a:t>
            </a:r>
            <a:r>
              <a:rPr lang="en-US" sz="1800" b="1" dirty="0"/>
              <a:t>: </a:t>
            </a:r>
            <a:r>
              <a:rPr lang="en-US" sz="1800" b="0" dirty="0"/>
              <a:t>D</a:t>
            </a:r>
            <a:r>
              <a:rPr lang="en-US" sz="1800" dirty="0"/>
              <a:t>escribe these types</a:t>
            </a:r>
            <a:r>
              <a:rPr lang="en-US" sz="1800" baseline="0" dirty="0"/>
              <a:t> of secondary </a:t>
            </a:r>
            <a:r>
              <a:rPr lang="en-US" sz="1800" dirty="0"/>
              <a:t>headache?</a:t>
            </a:r>
            <a:endParaRPr lang="en-US" sz="1800" dirty="0">
              <a:cs typeface="Microsoft New Tai Lue"/>
            </a:endParaRPr>
          </a:p>
          <a:p>
            <a:pPr marL="0" indent="0" algn="ctr">
              <a:lnSpc>
                <a:spcPct val="100000"/>
              </a:lnSpc>
              <a:spcBef>
                <a:spcPts val="600"/>
              </a:spcBef>
              <a:spcAft>
                <a:spcPts val="0"/>
              </a:spcAft>
              <a:buNone/>
              <a:defRPr/>
            </a:pPr>
            <a:r>
              <a:rPr lang="en-US" sz="1600" i="1" dirty="0"/>
              <a:t>Select participants willing to share their answers to this question. </a:t>
            </a:r>
          </a:p>
          <a:p>
            <a:pPr marL="0" indent="0" algn="ctr">
              <a:lnSpc>
                <a:spcPct val="100000"/>
              </a:lnSpc>
              <a:spcBef>
                <a:spcPts val="0"/>
              </a:spcBef>
              <a:spcAft>
                <a:spcPts val="200"/>
              </a:spcAft>
              <a:buNone/>
              <a:defRPr/>
            </a:pPr>
            <a:r>
              <a:rPr lang="en-US" sz="1600" i="1" dirty="0"/>
              <a:t>Write on flipchart or whiteboard </a:t>
            </a:r>
            <a:r>
              <a:rPr lang="en-US" sz="1600" b="1" i="1" dirty="0"/>
              <a:t>[Limit discussion to 3 minutes]</a:t>
            </a:r>
          </a:p>
          <a:p>
            <a:pPr marL="0" marR="0" lvl="1" indent="0" algn="ctr" defTabSz="914400" rtl="0" eaLnBrk="1" fontAlgn="auto" latinLnBrk="0" hangingPunct="1">
              <a:lnSpc>
                <a:spcPct val="100000"/>
              </a:lnSpc>
              <a:spcBef>
                <a:spcPts val="1200"/>
              </a:spcBef>
              <a:spcAft>
                <a:spcPts val="200"/>
              </a:spcAft>
              <a:buClrTx/>
              <a:buSzTx/>
              <a:buFont typeface="Arial" panose="020B0604020202020204" pitchFamily="34" charset="0"/>
              <a:buNone/>
              <a:tabLst/>
              <a:defRPr/>
            </a:pPr>
            <a:r>
              <a:rPr lang="en-US" sz="1800" b="1" i="1" cap="all" dirty="0"/>
              <a:t>[33 minutes </a:t>
            </a:r>
            <a:r>
              <a:rPr lang="en-US" sz="1800" b="1" i="1" dirty="0"/>
              <a:t>of 45 minute session is complete]</a:t>
            </a:r>
          </a:p>
          <a:p>
            <a:pPr marL="0" indent="0" algn="ctr">
              <a:lnSpc>
                <a:spcPct val="100000"/>
              </a:lnSpc>
              <a:spcBef>
                <a:spcPts val="0"/>
              </a:spcBef>
              <a:spcAft>
                <a:spcPts val="200"/>
              </a:spcAft>
              <a:buNone/>
              <a:defRPr/>
            </a:pPr>
            <a:endParaRPr lang="en-US" sz="1100" b="1" i="1" u="sng" dirty="0"/>
          </a:p>
        </p:txBody>
      </p:sp>
      <p:sp>
        <p:nvSpPr>
          <p:cNvPr id="4" name="Header Placeholder 3"/>
          <p:cNvSpPr>
            <a:spLocks noGrp="1"/>
          </p:cNvSpPr>
          <p:nvPr>
            <p:ph type="hdr" sz="quarter" idx="10"/>
          </p:nvPr>
        </p:nvSpPr>
        <p:spPr/>
        <p:txBody>
          <a:bodyPr/>
          <a:lstStyle/>
          <a:p>
            <a:r>
              <a:rPr lang="en-US" dirty="0"/>
              <a:t>PRN Program: Headaches</a:t>
            </a:r>
          </a:p>
        </p:txBody>
      </p:sp>
      <p:sp>
        <p:nvSpPr>
          <p:cNvPr id="6" name="Slide Number Placeholder 5"/>
          <p:cNvSpPr>
            <a:spLocks noGrp="1"/>
          </p:cNvSpPr>
          <p:nvPr>
            <p:ph type="sldNum" sz="quarter" idx="12"/>
          </p:nvPr>
        </p:nvSpPr>
        <p:spPr/>
        <p:txBody>
          <a:bodyPr/>
          <a:lstStyle/>
          <a:p>
            <a:fld id="{F19303DE-3E45-4DD3-9505-92EF4803EF97}" type="slidenum">
              <a:rPr lang="en-US" smtClean="0"/>
              <a:t>11</a:t>
            </a:fld>
            <a:endParaRPr lang="en-US" dirty="0"/>
          </a:p>
        </p:txBody>
      </p:sp>
      <p:sp>
        <p:nvSpPr>
          <p:cNvPr id="7" name="Slide Number Placeholder 3"/>
          <p:cNvSpPr txBox="1">
            <a:spLocks/>
          </p:cNvSpPr>
          <p:nvPr/>
        </p:nvSpPr>
        <p:spPr>
          <a:xfrm>
            <a:off x="3939094" y="8756671"/>
            <a:ext cx="2862837" cy="480060"/>
          </a:xfrm>
          <a:prstGeom prst="rect">
            <a:avLst/>
          </a:prstGeom>
        </p:spPr>
        <p:txBody>
          <a:bodyPr vert="horz" lIns="96661" tIns="48331" rIns="96661" bIns="48331" rtlCol="0" anchor="b"/>
          <a:lstStyle>
            <a:defPPr>
              <a:defRPr lang="en-US"/>
            </a:defPPr>
            <a:lvl1pPr marL="0" algn="r" defTabSz="914400" rtl="0" eaLnBrk="1" latinLnBrk="0" hangingPunct="1">
              <a:defRPr sz="13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000" i="1" dirty="0"/>
              <a:t>© 2017 Manworren &amp; Lurie Children’s Hospital </a:t>
            </a:r>
          </a:p>
          <a:p>
            <a:pPr algn="l"/>
            <a:r>
              <a:rPr lang="en-US" sz="1000" i="1" dirty="0"/>
              <a:t>All rights reserved. Version 2019                    </a:t>
            </a:r>
            <a:endParaRPr lang="en-US" dirty="0"/>
          </a:p>
        </p:txBody>
      </p:sp>
    </p:spTree>
    <p:extLst>
      <p:ext uri="{BB962C8B-B14F-4D97-AF65-F5344CB8AC3E}">
        <p14:creationId xmlns:p14="http://schemas.microsoft.com/office/powerpoint/2010/main" val="157705389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513013" y="463550"/>
            <a:ext cx="3810000" cy="2859088"/>
          </a:xfrm>
        </p:spPr>
      </p:sp>
      <p:sp>
        <p:nvSpPr>
          <p:cNvPr id="3" name="Notes Placeholder 2"/>
          <p:cNvSpPr>
            <a:spLocks noGrp="1"/>
          </p:cNvSpPr>
          <p:nvPr>
            <p:ph type="body" idx="1"/>
          </p:nvPr>
        </p:nvSpPr>
        <p:spPr>
          <a:xfrm>
            <a:off x="308610" y="3762829"/>
            <a:ext cx="6309904" cy="4426857"/>
          </a:xfrm>
        </p:spPr>
        <p:txBody>
          <a:bodyPr/>
          <a:lstStyle/>
          <a:p>
            <a:pPr marL="0" indent="0" defTabSz="873161">
              <a:spcBef>
                <a:spcPts val="286"/>
              </a:spcBef>
              <a:buNone/>
              <a:defRPr/>
            </a:pPr>
            <a:r>
              <a:rPr lang="en-US" sz="1800" b="1" i="1" u="sng" dirty="0"/>
              <a:t>READ</a:t>
            </a:r>
            <a:r>
              <a:rPr lang="en-US" sz="1800" b="1" i="1" dirty="0"/>
              <a:t>: </a:t>
            </a:r>
          </a:p>
          <a:p>
            <a:pPr defTabSz="873161">
              <a:spcBef>
                <a:spcPts val="286"/>
              </a:spcBef>
              <a:defRPr/>
            </a:pPr>
            <a:r>
              <a:rPr lang="en-US" sz="1800" dirty="0">
                <a:ea typeface="ＭＳ Ｐゴシック" charset="-128"/>
              </a:rPr>
              <a:t>Although there are limited studies in pediatric patients biobehavioral treatment of headaches is considered critical. </a:t>
            </a:r>
          </a:p>
          <a:p>
            <a:pPr defTabSz="873161">
              <a:spcBef>
                <a:spcPts val="286"/>
              </a:spcBef>
              <a:defRPr/>
            </a:pPr>
            <a:r>
              <a:rPr lang="en-US" sz="1800" dirty="0">
                <a:ea typeface="ＭＳ Ｐゴシック" charset="-128"/>
              </a:rPr>
              <a:t>Engaging a pain psychologist for cognitive behavioral therapy, enrolling in a wellness program, participating in physical therapy with a structured exercise program, and improving sleep hygiene may be beneficial. </a:t>
            </a:r>
          </a:p>
          <a:p>
            <a:endParaRPr lang="en-US" sz="1100" dirty="0"/>
          </a:p>
        </p:txBody>
      </p:sp>
      <p:sp>
        <p:nvSpPr>
          <p:cNvPr id="4" name="Header Placeholder 3"/>
          <p:cNvSpPr>
            <a:spLocks noGrp="1"/>
          </p:cNvSpPr>
          <p:nvPr>
            <p:ph type="hdr" sz="quarter" idx="10"/>
          </p:nvPr>
        </p:nvSpPr>
        <p:spPr/>
        <p:txBody>
          <a:bodyPr/>
          <a:lstStyle/>
          <a:p>
            <a:r>
              <a:rPr lang="en-US" dirty="0"/>
              <a:t>PRN Program: Headaches</a:t>
            </a:r>
          </a:p>
        </p:txBody>
      </p:sp>
      <p:sp>
        <p:nvSpPr>
          <p:cNvPr id="6" name="Slide Number Placeholder 5"/>
          <p:cNvSpPr>
            <a:spLocks noGrp="1"/>
          </p:cNvSpPr>
          <p:nvPr>
            <p:ph type="sldNum" sz="quarter" idx="12"/>
          </p:nvPr>
        </p:nvSpPr>
        <p:spPr/>
        <p:txBody>
          <a:bodyPr/>
          <a:lstStyle/>
          <a:p>
            <a:fld id="{F19303DE-3E45-4DD3-9505-92EF4803EF97}" type="slidenum">
              <a:rPr lang="en-US" smtClean="0"/>
              <a:t>12</a:t>
            </a:fld>
            <a:endParaRPr lang="en-US" dirty="0"/>
          </a:p>
        </p:txBody>
      </p:sp>
      <p:sp>
        <p:nvSpPr>
          <p:cNvPr id="7" name="Slide Number Placeholder 3"/>
          <p:cNvSpPr txBox="1">
            <a:spLocks/>
          </p:cNvSpPr>
          <p:nvPr/>
        </p:nvSpPr>
        <p:spPr>
          <a:xfrm>
            <a:off x="3939094" y="8756671"/>
            <a:ext cx="2862837" cy="480060"/>
          </a:xfrm>
          <a:prstGeom prst="rect">
            <a:avLst/>
          </a:prstGeom>
        </p:spPr>
        <p:txBody>
          <a:bodyPr vert="horz" lIns="96661" tIns="48331" rIns="96661" bIns="48331" rtlCol="0" anchor="b"/>
          <a:lstStyle>
            <a:defPPr>
              <a:defRPr lang="en-US"/>
            </a:defPPr>
            <a:lvl1pPr marL="0" algn="r" defTabSz="914400" rtl="0" eaLnBrk="1" latinLnBrk="0" hangingPunct="1">
              <a:defRPr sz="13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000" i="1" dirty="0"/>
              <a:t>© 2017 Manworren &amp; Lurie Children’s Hospital </a:t>
            </a:r>
          </a:p>
          <a:p>
            <a:pPr algn="l"/>
            <a:r>
              <a:rPr lang="en-US" sz="1000" i="1" dirty="0"/>
              <a:t>All rights reserved. Version 2019                    </a:t>
            </a:r>
            <a:endParaRPr lang="en-US" dirty="0"/>
          </a:p>
        </p:txBody>
      </p:sp>
    </p:spTree>
    <p:extLst>
      <p:ext uri="{BB962C8B-B14F-4D97-AF65-F5344CB8AC3E}">
        <p14:creationId xmlns:p14="http://schemas.microsoft.com/office/powerpoint/2010/main" val="153959919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513013" y="463550"/>
            <a:ext cx="3810000" cy="2859088"/>
          </a:xfrm>
        </p:spPr>
      </p:sp>
      <p:sp>
        <p:nvSpPr>
          <p:cNvPr id="3" name="Notes Placeholder 2"/>
          <p:cNvSpPr>
            <a:spLocks noGrp="1"/>
          </p:cNvSpPr>
          <p:nvPr>
            <p:ph type="body" idx="1"/>
          </p:nvPr>
        </p:nvSpPr>
        <p:spPr>
          <a:xfrm>
            <a:off x="308610" y="3762829"/>
            <a:ext cx="6014403" cy="4426857"/>
          </a:xfrm>
        </p:spPr>
        <p:txBody>
          <a:bodyPr/>
          <a:lstStyle/>
          <a:p>
            <a:pPr marL="0" lvl="0" indent="0">
              <a:buNone/>
            </a:pPr>
            <a:r>
              <a:rPr lang="en-US" sz="1800" b="1" u="sng" dirty="0"/>
              <a:t>ASK</a:t>
            </a:r>
            <a:r>
              <a:rPr lang="en-US" sz="1800" b="1" dirty="0"/>
              <a:t>: </a:t>
            </a:r>
            <a:r>
              <a:rPr lang="en-US" sz="1800" dirty="0"/>
              <a:t>What questions do you need to ask in order to development an appropriate treatment plan?</a:t>
            </a:r>
          </a:p>
          <a:p>
            <a:pPr marL="0" indent="0" algn="ctr">
              <a:lnSpc>
                <a:spcPct val="100000"/>
              </a:lnSpc>
              <a:spcBef>
                <a:spcPts val="600"/>
              </a:spcBef>
              <a:spcAft>
                <a:spcPts val="0"/>
              </a:spcAft>
              <a:buNone/>
              <a:defRPr/>
            </a:pPr>
            <a:r>
              <a:rPr lang="en-US" sz="1600" i="1" dirty="0"/>
              <a:t>Select participants willing to share their answers to this question. </a:t>
            </a:r>
          </a:p>
          <a:p>
            <a:pPr marL="0" indent="0" algn="ctr">
              <a:lnSpc>
                <a:spcPct val="100000"/>
              </a:lnSpc>
              <a:spcBef>
                <a:spcPts val="0"/>
              </a:spcBef>
              <a:spcAft>
                <a:spcPts val="200"/>
              </a:spcAft>
              <a:buNone/>
              <a:defRPr/>
            </a:pPr>
            <a:r>
              <a:rPr lang="en-US" sz="1600" i="1" dirty="0"/>
              <a:t>Write on flipchart or whiteboard </a:t>
            </a:r>
            <a:r>
              <a:rPr lang="en-US" sz="1600" b="1" i="1" dirty="0"/>
              <a:t>[Limit discussion to 3 minutes</a:t>
            </a:r>
            <a:r>
              <a:rPr lang="en-US" sz="1100" b="1" i="1" dirty="0"/>
              <a:t>]</a:t>
            </a:r>
          </a:p>
          <a:p>
            <a:pPr marL="0" indent="0">
              <a:buNone/>
            </a:pPr>
            <a:r>
              <a:rPr lang="en-US" sz="1800" b="1" i="1" u="sng" dirty="0"/>
              <a:t>READ</a:t>
            </a:r>
            <a:r>
              <a:rPr lang="en-US" sz="1800" b="1" i="1" dirty="0"/>
              <a:t>: </a:t>
            </a:r>
            <a:r>
              <a:rPr lang="en-US" sz="1600" i="1" dirty="0"/>
              <a:t>these Key points (</a:t>
            </a:r>
            <a:r>
              <a:rPr lang="en-US" sz="1600" b="1" i="1" dirty="0"/>
              <a:t>if not included by participants)</a:t>
            </a:r>
            <a:r>
              <a:rPr lang="en-US" sz="1600" i="1" dirty="0"/>
              <a:t>:</a:t>
            </a:r>
          </a:p>
          <a:p>
            <a:pPr marL="109145" indent="-109145" defTabSz="873161">
              <a:spcBef>
                <a:spcPts val="286"/>
              </a:spcBef>
              <a:defRPr/>
            </a:pPr>
            <a:r>
              <a:rPr lang="en-US" sz="1800" dirty="0"/>
              <a:t>Emphasize: A careful assessment is essential: thorough characterization of the headaches themselves and their impact on function and quality of life. </a:t>
            </a:r>
          </a:p>
          <a:p>
            <a:pPr marL="109145" indent="-109145" defTabSz="873161">
              <a:spcBef>
                <a:spcPts val="286"/>
              </a:spcBef>
              <a:defRPr/>
            </a:pPr>
            <a:r>
              <a:rPr lang="en-US" sz="1800" dirty="0"/>
              <a:t>As this patient is reporting worsen with lying down and new symptoms such as being awoken from sleep she will need further work-up.</a:t>
            </a:r>
          </a:p>
          <a:p>
            <a:pPr lvl="1" algn="l">
              <a:defRPr/>
            </a:pPr>
            <a:endParaRPr lang="en-US" dirty="0"/>
          </a:p>
          <a:p>
            <a:pPr marL="114300" lvl="1" indent="0" algn="ctr">
              <a:buNone/>
              <a:defRPr/>
            </a:pPr>
            <a:r>
              <a:rPr lang="en-US" sz="1600" b="1" i="1" cap="all" dirty="0"/>
              <a:t>[37 minutes </a:t>
            </a:r>
            <a:r>
              <a:rPr lang="en-US" sz="1600" b="1" i="1" dirty="0"/>
              <a:t>of 45 minute session is complete]</a:t>
            </a:r>
          </a:p>
          <a:p>
            <a:pPr lvl="1" algn="l">
              <a:defRPr/>
            </a:pPr>
            <a:endParaRPr lang="en-US" dirty="0"/>
          </a:p>
          <a:p>
            <a:pPr marL="0" indent="0">
              <a:buNone/>
            </a:pPr>
            <a:endParaRPr lang="en-US" sz="1100" dirty="0"/>
          </a:p>
        </p:txBody>
      </p:sp>
      <p:sp>
        <p:nvSpPr>
          <p:cNvPr id="4" name="Header Placeholder 3"/>
          <p:cNvSpPr>
            <a:spLocks noGrp="1"/>
          </p:cNvSpPr>
          <p:nvPr>
            <p:ph type="hdr" sz="quarter" idx="10"/>
          </p:nvPr>
        </p:nvSpPr>
        <p:spPr/>
        <p:txBody>
          <a:bodyPr/>
          <a:lstStyle/>
          <a:p>
            <a:r>
              <a:rPr lang="en-US" dirty="0"/>
              <a:t>PRN Program: Headaches</a:t>
            </a:r>
          </a:p>
        </p:txBody>
      </p:sp>
      <p:sp>
        <p:nvSpPr>
          <p:cNvPr id="6" name="Slide Number Placeholder 5"/>
          <p:cNvSpPr>
            <a:spLocks noGrp="1"/>
          </p:cNvSpPr>
          <p:nvPr>
            <p:ph type="sldNum" sz="quarter" idx="12"/>
          </p:nvPr>
        </p:nvSpPr>
        <p:spPr/>
        <p:txBody>
          <a:bodyPr/>
          <a:lstStyle/>
          <a:p>
            <a:fld id="{F19303DE-3E45-4DD3-9505-92EF4803EF97}" type="slidenum">
              <a:rPr lang="en-US" smtClean="0"/>
              <a:t>13</a:t>
            </a:fld>
            <a:endParaRPr lang="en-US" dirty="0"/>
          </a:p>
        </p:txBody>
      </p:sp>
      <p:sp>
        <p:nvSpPr>
          <p:cNvPr id="7" name="Slide Number Placeholder 3"/>
          <p:cNvSpPr txBox="1">
            <a:spLocks/>
          </p:cNvSpPr>
          <p:nvPr/>
        </p:nvSpPr>
        <p:spPr>
          <a:xfrm>
            <a:off x="3939094" y="8756671"/>
            <a:ext cx="2862837" cy="480060"/>
          </a:xfrm>
          <a:prstGeom prst="rect">
            <a:avLst/>
          </a:prstGeom>
        </p:spPr>
        <p:txBody>
          <a:bodyPr vert="horz" lIns="96661" tIns="48331" rIns="96661" bIns="48331" rtlCol="0" anchor="b"/>
          <a:lstStyle>
            <a:defPPr>
              <a:defRPr lang="en-US"/>
            </a:defPPr>
            <a:lvl1pPr marL="0" algn="r" defTabSz="914400" rtl="0" eaLnBrk="1" latinLnBrk="0" hangingPunct="1">
              <a:defRPr sz="13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000" i="1" dirty="0"/>
              <a:t>© 2017 Manworren &amp; Lurie Children’s Hospital </a:t>
            </a:r>
          </a:p>
          <a:p>
            <a:pPr algn="l"/>
            <a:r>
              <a:rPr lang="en-US" sz="1000" i="1" dirty="0"/>
              <a:t>All rights reserved. Version 2019                    </a:t>
            </a:r>
            <a:endParaRPr lang="en-US" dirty="0"/>
          </a:p>
        </p:txBody>
      </p:sp>
    </p:spTree>
    <p:extLst>
      <p:ext uri="{BB962C8B-B14F-4D97-AF65-F5344CB8AC3E}">
        <p14:creationId xmlns:p14="http://schemas.microsoft.com/office/powerpoint/2010/main" val="284022706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513013" y="463550"/>
            <a:ext cx="3810000" cy="2859088"/>
          </a:xfrm>
        </p:spPr>
      </p:sp>
      <p:sp>
        <p:nvSpPr>
          <p:cNvPr id="3" name="Notes Placeholder 2"/>
          <p:cNvSpPr>
            <a:spLocks noGrp="1"/>
          </p:cNvSpPr>
          <p:nvPr>
            <p:ph type="body" idx="1"/>
          </p:nvPr>
        </p:nvSpPr>
        <p:spPr>
          <a:xfrm>
            <a:off x="308610" y="3762829"/>
            <a:ext cx="5906453" cy="4426857"/>
          </a:xfrm>
        </p:spPr>
        <p:txBody>
          <a:bodyPr/>
          <a:lstStyle/>
          <a:p>
            <a:pPr marL="0" indent="0">
              <a:buNone/>
            </a:pPr>
            <a:r>
              <a:rPr lang="en-US" sz="1800" b="1" i="1" u="sng" dirty="0"/>
              <a:t>READ</a:t>
            </a:r>
            <a:r>
              <a:rPr lang="en-US" sz="1800" b="1" i="1" dirty="0"/>
              <a:t>: </a:t>
            </a:r>
          </a:p>
          <a:p>
            <a:pPr marL="0" indent="0">
              <a:buNone/>
            </a:pPr>
            <a:r>
              <a:rPr lang="en-US" sz="1800" dirty="0"/>
              <a:t>So Marla’s work-up</a:t>
            </a:r>
            <a:r>
              <a:rPr lang="en-US" sz="1800" baseline="0" dirty="0"/>
              <a:t> is done, how does this case relate to your work area? How much of this case would be performed in your area or referred to others, and who would you refer Marla too?</a:t>
            </a:r>
            <a:endParaRPr lang="en-US" sz="1800" dirty="0"/>
          </a:p>
          <a:p>
            <a:pPr marL="0" indent="0">
              <a:buNone/>
            </a:pPr>
            <a:endParaRPr lang="en-US" sz="1800" dirty="0"/>
          </a:p>
          <a:p>
            <a:pPr marL="0" marR="0" indent="0" algn="l" defTabSz="914400" rtl="0" eaLnBrk="1" fontAlgn="auto" latinLnBrk="0" hangingPunct="1">
              <a:lnSpc>
                <a:spcPct val="110000"/>
              </a:lnSpc>
              <a:spcBef>
                <a:spcPts val="300"/>
              </a:spcBef>
              <a:spcAft>
                <a:spcPts val="0"/>
              </a:spcAft>
              <a:buClrTx/>
              <a:buSzTx/>
              <a:buFont typeface="Arial" panose="020B0604020202020204" pitchFamily="34" charset="0"/>
              <a:buNone/>
              <a:tabLst/>
              <a:defRPr/>
            </a:pPr>
            <a:r>
              <a:rPr lang="en-US" sz="2000" i="1" dirty="0"/>
              <a:t>If there’s 7:30 left, you can play the video:</a:t>
            </a:r>
          </a:p>
          <a:p>
            <a:pPr marL="0" marR="0" indent="0" algn="l" defTabSz="914400" rtl="0" eaLnBrk="1" fontAlgn="auto" latinLnBrk="0" hangingPunct="1">
              <a:lnSpc>
                <a:spcPct val="110000"/>
              </a:lnSpc>
              <a:spcBef>
                <a:spcPts val="300"/>
              </a:spcBef>
              <a:spcAft>
                <a:spcPts val="0"/>
              </a:spcAft>
              <a:buClrTx/>
              <a:buSzTx/>
              <a:buFont typeface="Arial" panose="020B0604020202020204" pitchFamily="34" charset="0"/>
              <a:buNone/>
              <a:tabLst/>
              <a:defRPr/>
            </a:pPr>
            <a:r>
              <a:rPr lang="en-US" sz="2000" dirty="0">
                <a:hlinkClick r:id="rId3"/>
              </a:rPr>
              <a:t>https://www.youtube.com/watch?v=JrCdyuDsg6c</a:t>
            </a:r>
            <a:endParaRPr lang="en-US" sz="2000" dirty="0"/>
          </a:p>
          <a:p>
            <a:pPr marL="0" marR="0" indent="0" algn="l" defTabSz="914400" rtl="0" eaLnBrk="1" fontAlgn="auto" latinLnBrk="0" hangingPunct="1">
              <a:lnSpc>
                <a:spcPct val="110000"/>
              </a:lnSpc>
              <a:spcBef>
                <a:spcPts val="300"/>
              </a:spcBef>
              <a:spcAft>
                <a:spcPts val="0"/>
              </a:spcAft>
              <a:buClrTx/>
              <a:buSzTx/>
              <a:buFont typeface="Arial" panose="020B0604020202020204" pitchFamily="34" charset="0"/>
              <a:buNone/>
              <a:tabLst/>
              <a:defRPr/>
            </a:pPr>
            <a:endParaRPr lang="en-US" sz="2000" dirty="0"/>
          </a:p>
          <a:p>
            <a:pPr marL="0" marR="0" indent="0" algn="l" defTabSz="914400" rtl="0" eaLnBrk="1" fontAlgn="auto" latinLnBrk="0" hangingPunct="1">
              <a:lnSpc>
                <a:spcPct val="110000"/>
              </a:lnSpc>
              <a:spcBef>
                <a:spcPts val="300"/>
              </a:spcBef>
              <a:spcAft>
                <a:spcPts val="0"/>
              </a:spcAft>
              <a:buClrTx/>
              <a:buSzTx/>
              <a:buFont typeface="Arial" panose="020B0604020202020204" pitchFamily="34" charset="0"/>
              <a:buNone/>
              <a:tabLst/>
              <a:defRPr/>
            </a:pPr>
            <a:endParaRPr lang="en-US" sz="2000" dirty="0"/>
          </a:p>
          <a:p>
            <a:pPr marL="0" indent="0">
              <a:buNone/>
            </a:pPr>
            <a:endParaRPr lang="en-US" sz="1100" dirty="0"/>
          </a:p>
          <a:p>
            <a:pPr marL="0" indent="0">
              <a:buNone/>
            </a:pPr>
            <a:endParaRPr lang="en-US" sz="1100" dirty="0"/>
          </a:p>
        </p:txBody>
      </p:sp>
      <p:sp>
        <p:nvSpPr>
          <p:cNvPr id="4" name="Header Placeholder 3"/>
          <p:cNvSpPr>
            <a:spLocks noGrp="1"/>
          </p:cNvSpPr>
          <p:nvPr>
            <p:ph type="hdr" sz="quarter" idx="10"/>
          </p:nvPr>
        </p:nvSpPr>
        <p:spPr/>
        <p:txBody>
          <a:bodyPr/>
          <a:lstStyle/>
          <a:p>
            <a:r>
              <a:rPr lang="en-US" dirty="0"/>
              <a:t>PRN Program: Headaches</a:t>
            </a:r>
          </a:p>
        </p:txBody>
      </p:sp>
      <p:sp>
        <p:nvSpPr>
          <p:cNvPr id="6" name="Slide Number Placeholder 5"/>
          <p:cNvSpPr>
            <a:spLocks noGrp="1"/>
          </p:cNvSpPr>
          <p:nvPr>
            <p:ph type="sldNum" sz="quarter" idx="12"/>
          </p:nvPr>
        </p:nvSpPr>
        <p:spPr/>
        <p:txBody>
          <a:bodyPr/>
          <a:lstStyle/>
          <a:p>
            <a:fld id="{F19303DE-3E45-4DD3-9505-92EF4803EF97}" type="slidenum">
              <a:rPr lang="en-US" smtClean="0"/>
              <a:t>14</a:t>
            </a:fld>
            <a:endParaRPr lang="en-US" dirty="0"/>
          </a:p>
        </p:txBody>
      </p:sp>
      <p:sp>
        <p:nvSpPr>
          <p:cNvPr id="7" name="Slide Number Placeholder 3"/>
          <p:cNvSpPr txBox="1">
            <a:spLocks/>
          </p:cNvSpPr>
          <p:nvPr/>
        </p:nvSpPr>
        <p:spPr>
          <a:xfrm>
            <a:off x="3939094" y="8756671"/>
            <a:ext cx="2862837" cy="480060"/>
          </a:xfrm>
          <a:prstGeom prst="rect">
            <a:avLst/>
          </a:prstGeom>
        </p:spPr>
        <p:txBody>
          <a:bodyPr vert="horz" lIns="96661" tIns="48331" rIns="96661" bIns="48331" rtlCol="0" anchor="b"/>
          <a:lstStyle>
            <a:defPPr>
              <a:defRPr lang="en-US"/>
            </a:defPPr>
            <a:lvl1pPr marL="0" algn="r" defTabSz="914400" rtl="0" eaLnBrk="1" latinLnBrk="0" hangingPunct="1">
              <a:defRPr sz="13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000" i="1" dirty="0"/>
              <a:t>© 2017 Manworren &amp; Lurie Children’s Hospital </a:t>
            </a:r>
          </a:p>
          <a:p>
            <a:pPr algn="l"/>
            <a:r>
              <a:rPr lang="en-US" sz="1000" i="1" dirty="0"/>
              <a:t>All rights reserved. Version 2019                    </a:t>
            </a:r>
            <a:endParaRPr lang="en-US" dirty="0"/>
          </a:p>
        </p:txBody>
      </p:sp>
    </p:spTree>
    <p:extLst>
      <p:ext uri="{BB962C8B-B14F-4D97-AF65-F5344CB8AC3E}">
        <p14:creationId xmlns:p14="http://schemas.microsoft.com/office/powerpoint/2010/main" val="211670936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513013" y="463550"/>
            <a:ext cx="3810000" cy="2859088"/>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10000"/>
              </a:lnSpc>
              <a:spcBef>
                <a:spcPts val="300"/>
              </a:spcBef>
              <a:spcAft>
                <a:spcPts val="0"/>
              </a:spcAft>
              <a:buClrTx/>
              <a:buSzTx/>
              <a:buFont typeface="Arial" panose="020B0604020202020204" pitchFamily="34" charset="0"/>
              <a:buNone/>
              <a:tabLst/>
              <a:defRPr/>
            </a:pPr>
            <a:r>
              <a:rPr lang="en-US" sz="1800" b="1" u="sng" dirty="0"/>
              <a:t>ASK</a:t>
            </a:r>
            <a:r>
              <a:rPr lang="en-US" sz="1800" b="1" u="none" dirty="0"/>
              <a:t>: </a:t>
            </a:r>
            <a:r>
              <a:rPr lang="en-US" sz="1800" b="1" dirty="0"/>
              <a:t> </a:t>
            </a:r>
            <a:r>
              <a:rPr lang="en-US" sz="1800" dirty="0"/>
              <a:t>Are</a:t>
            </a:r>
            <a:r>
              <a:rPr lang="en-US" sz="1800" baseline="0" dirty="0"/>
              <a:t> there any questions?</a:t>
            </a:r>
            <a:endParaRPr lang="en-US" sz="1800" dirty="0"/>
          </a:p>
          <a:p>
            <a:pPr marL="0" indent="0" algn="ctr">
              <a:buNone/>
            </a:pPr>
            <a:endParaRPr lang="en-US" sz="1800" b="1" i="1" dirty="0"/>
          </a:p>
          <a:p>
            <a:pPr marL="0" lvl="1" indent="0" algn="ctr">
              <a:spcBef>
                <a:spcPts val="0"/>
              </a:spcBef>
              <a:buNone/>
            </a:pPr>
            <a:r>
              <a:rPr lang="en-US" sz="1800" b="1" i="1" cap="all" dirty="0"/>
              <a:t>[45 minutes </a:t>
            </a:r>
            <a:r>
              <a:rPr lang="en-US" sz="1800" b="1" i="1" dirty="0"/>
              <a:t>SESSION COMPLETE]</a:t>
            </a:r>
          </a:p>
          <a:p>
            <a:endParaRPr lang="en-US" sz="1100" dirty="0"/>
          </a:p>
          <a:p>
            <a:endParaRPr lang="en-US" sz="1100" dirty="0"/>
          </a:p>
          <a:p>
            <a:endParaRPr lang="en-US" sz="1100" dirty="0"/>
          </a:p>
        </p:txBody>
      </p:sp>
      <p:sp>
        <p:nvSpPr>
          <p:cNvPr id="4" name="Header Placeholder 3"/>
          <p:cNvSpPr>
            <a:spLocks noGrp="1"/>
          </p:cNvSpPr>
          <p:nvPr>
            <p:ph type="hdr" sz="quarter" idx="10"/>
          </p:nvPr>
        </p:nvSpPr>
        <p:spPr/>
        <p:txBody>
          <a:bodyPr/>
          <a:lstStyle/>
          <a:p>
            <a:r>
              <a:rPr lang="en-US" dirty="0"/>
              <a:t>PRN Program: Headaches</a:t>
            </a:r>
          </a:p>
        </p:txBody>
      </p:sp>
      <p:sp>
        <p:nvSpPr>
          <p:cNvPr id="6" name="Slide Number Placeholder 5"/>
          <p:cNvSpPr>
            <a:spLocks noGrp="1"/>
          </p:cNvSpPr>
          <p:nvPr>
            <p:ph type="sldNum" sz="quarter" idx="12"/>
          </p:nvPr>
        </p:nvSpPr>
        <p:spPr/>
        <p:txBody>
          <a:bodyPr/>
          <a:lstStyle/>
          <a:p>
            <a:fld id="{F19303DE-3E45-4DD3-9505-92EF4803EF97}" type="slidenum">
              <a:rPr lang="en-US" smtClean="0"/>
              <a:t>15</a:t>
            </a:fld>
            <a:endParaRPr lang="en-US" dirty="0"/>
          </a:p>
        </p:txBody>
      </p:sp>
      <p:sp>
        <p:nvSpPr>
          <p:cNvPr id="7" name="Slide Number Placeholder 3"/>
          <p:cNvSpPr txBox="1">
            <a:spLocks/>
          </p:cNvSpPr>
          <p:nvPr/>
        </p:nvSpPr>
        <p:spPr>
          <a:xfrm>
            <a:off x="3939094" y="8756671"/>
            <a:ext cx="2862837" cy="480060"/>
          </a:xfrm>
          <a:prstGeom prst="rect">
            <a:avLst/>
          </a:prstGeom>
        </p:spPr>
        <p:txBody>
          <a:bodyPr vert="horz" lIns="96661" tIns="48331" rIns="96661" bIns="48331" rtlCol="0" anchor="b"/>
          <a:lstStyle>
            <a:defPPr>
              <a:defRPr lang="en-US"/>
            </a:defPPr>
            <a:lvl1pPr marL="0" algn="r" defTabSz="914400" rtl="0" eaLnBrk="1" latinLnBrk="0" hangingPunct="1">
              <a:defRPr sz="13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000" i="1" dirty="0"/>
              <a:t>© 2017 Manworren &amp; Lurie Children’s Hospital </a:t>
            </a:r>
          </a:p>
          <a:p>
            <a:pPr algn="l"/>
            <a:r>
              <a:rPr lang="en-US" sz="1000" i="1" dirty="0"/>
              <a:t>All rights reserved. Version 2019                    </a:t>
            </a:r>
            <a:endParaRPr lang="en-US" dirty="0"/>
          </a:p>
        </p:txBody>
      </p:sp>
    </p:spTree>
    <p:extLst>
      <p:ext uri="{BB962C8B-B14F-4D97-AF65-F5344CB8AC3E}">
        <p14:creationId xmlns:p14="http://schemas.microsoft.com/office/powerpoint/2010/main" val="200592950"/>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Cover Pag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457200" y="358924"/>
            <a:ext cx="8229600" cy="2742289"/>
          </a:xfrm>
        </p:spPr>
        <p:txBody>
          <a:bodyPr/>
          <a:lstStyle>
            <a:lvl1pPr>
              <a:lnSpc>
                <a:spcPct val="90000"/>
              </a:lnSpc>
              <a:defRPr sz="6600" kern="100" cap="all" spc="-200" baseline="0">
                <a:solidFill>
                  <a:schemeClr val="bg1"/>
                </a:solidFill>
              </a:defRPr>
            </a:lvl1pPr>
          </a:lstStyle>
          <a:p>
            <a:r>
              <a:rPr lang="en-US" dirty="0"/>
              <a:t>add </a:t>
            </a:r>
            <a:r>
              <a:rPr lang="en-US" dirty="0" err="1"/>
              <a:t>slidedoc</a:t>
            </a:r>
            <a:r>
              <a:rPr lang="en-US" dirty="0"/>
              <a:t> title</a:t>
            </a:r>
          </a:p>
        </p:txBody>
      </p:sp>
      <p:sp>
        <p:nvSpPr>
          <p:cNvPr id="60" name="Text Placeholder 59"/>
          <p:cNvSpPr>
            <a:spLocks noGrp="1"/>
          </p:cNvSpPr>
          <p:nvPr>
            <p:ph type="body" sz="quarter" idx="10"/>
          </p:nvPr>
        </p:nvSpPr>
        <p:spPr>
          <a:xfrm>
            <a:off x="457200" y="3496727"/>
            <a:ext cx="1497013" cy="2512484"/>
          </a:xfrm>
        </p:spPr>
        <p:txBody>
          <a:bodyPr anchor="b"/>
          <a:lstStyle>
            <a:lvl1pPr>
              <a:lnSpc>
                <a:spcPct val="100000"/>
              </a:lnSpc>
              <a:defRPr sz="1300">
                <a:solidFill>
                  <a:schemeClr val="tx2"/>
                </a:solidFill>
              </a:defRPr>
            </a:lvl1pPr>
            <a:lvl2pPr>
              <a:defRPr b="1"/>
            </a:lvl2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cxnSp>
        <p:nvCxnSpPr>
          <p:cNvPr id="62" name="Straight Connector 61"/>
          <p:cNvCxnSpPr/>
          <p:nvPr userDrawn="1"/>
        </p:nvCxnSpPr>
        <p:spPr>
          <a:xfrm>
            <a:off x="457200" y="6178550"/>
            <a:ext cx="1497196" cy="0"/>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pic>
        <p:nvPicPr>
          <p:cNvPr id="10" name="Picture 29" descr="Lurie_TM_White.png">
            <a:extLst>
              <a:ext uri="{FF2B5EF4-FFF2-40B4-BE49-F238E27FC236}">
                <a16:creationId xmlns:a16="http://schemas.microsoft.com/office/drawing/2014/main" id="{86B2F8BF-3B3F-4252-9C92-A136DBF507AA}"/>
              </a:ext>
            </a:extLst>
          </p:cNvPr>
          <p:cNvPicPr>
            <a:picLocks noChangeAspect="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6957624" y="4036223"/>
            <a:ext cx="2186376" cy="7315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10">
            <a:extLst>
              <a:ext uri="{FF2B5EF4-FFF2-40B4-BE49-F238E27FC236}">
                <a16:creationId xmlns:a16="http://schemas.microsoft.com/office/drawing/2014/main" id="{BAB9FFE6-7F99-44A9-BC7F-3954B29FA433}"/>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7146930" y="4785741"/>
            <a:ext cx="1381558" cy="753278"/>
          </a:xfrm>
          <a:prstGeom prst="rect">
            <a:avLst/>
          </a:prstGeom>
        </p:spPr>
      </p:pic>
      <p:sp>
        <p:nvSpPr>
          <p:cNvPr id="8" name="TextBox 7">
            <a:extLst>
              <a:ext uri="{FF2B5EF4-FFF2-40B4-BE49-F238E27FC236}">
                <a16:creationId xmlns:a16="http://schemas.microsoft.com/office/drawing/2014/main" id="{39F15D68-A918-4116-A5B7-57FF152F8002}"/>
              </a:ext>
            </a:extLst>
          </p:cNvPr>
          <p:cNvSpPr txBox="1"/>
          <p:nvPr userDrawn="1"/>
        </p:nvSpPr>
        <p:spPr>
          <a:xfrm>
            <a:off x="457200" y="6400800"/>
            <a:ext cx="7750840" cy="253916"/>
          </a:xfrm>
          <a:prstGeom prst="rect">
            <a:avLst/>
          </a:prstGeom>
          <a:noFill/>
        </p:spPr>
        <p:txBody>
          <a:bodyPr wrap="none" rtlCol="0">
            <a:spAutoFit/>
          </a:bodyPr>
          <a:lstStyle/>
          <a:p>
            <a:r>
              <a:rPr lang="en-US" sz="1050" dirty="0">
                <a:solidFill>
                  <a:schemeClr val="bg1"/>
                </a:solidFill>
              </a:rPr>
              <a:t>© 2017 Renee CB Manworren, PhD, APRN, FAAN and </a:t>
            </a:r>
            <a:r>
              <a:rPr lang="en-US" sz="1050">
                <a:solidFill>
                  <a:schemeClr val="bg1"/>
                </a:solidFill>
              </a:rPr>
              <a:t>Ann &amp; </a:t>
            </a:r>
            <a:r>
              <a:rPr lang="en-US" sz="1050" dirty="0">
                <a:solidFill>
                  <a:schemeClr val="bg1"/>
                </a:solidFill>
              </a:rPr>
              <a:t>Robert H. Lurie Children’s Hospital of Chicago. All rights reserved.</a:t>
            </a:r>
          </a:p>
        </p:txBody>
      </p:sp>
    </p:spTree>
    <p:extLst>
      <p:ext uri="{BB962C8B-B14F-4D97-AF65-F5344CB8AC3E}">
        <p14:creationId xmlns:p14="http://schemas.microsoft.com/office/powerpoint/2010/main" val="336864770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able of Contents">
    <p:spTree>
      <p:nvGrpSpPr>
        <p:cNvPr id="1" name=""/>
        <p:cNvGrpSpPr/>
        <p:nvPr/>
      </p:nvGrpSpPr>
      <p:grpSpPr>
        <a:xfrm>
          <a:off x="0" y="0"/>
          <a:ext cx="0" cy="0"/>
          <a:chOff x="0" y="0"/>
          <a:chExt cx="0" cy="0"/>
        </a:xfrm>
      </p:grpSpPr>
      <p:sp>
        <p:nvSpPr>
          <p:cNvPr id="2" name="Title 1"/>
          <p:cNvSpPr>
            <a:spLocks noGrp="1"/>
          </p:cNvSpPr>
          <p:nvPr>
            <p:ph type="title"/>
          </p:nvPr>
        </p:nvSpPr>
        <p:spPr>
          <a:xfrm>
            <a:off x="457200" y="685800"/>
            <a:ext cx="3182052" cy="1228028"/>
          </a:xfrm>
        </p:spPr>
        <p:txBody>
          <a:bodyPr/>
          <a:lstStyle/>
          <a:p>
            <a:r>
              <a:rPr lang="en-US"/>
              <a:t>Click to edit Master title style</a:t>
            </a:r>
          </a:p>
        </p:txBody>
      </p:sp>
      <p:sp>
        <p:nvSpPr>
          <p:cNvPr id="34" name="Text Placeholder 33"/>
          <p:cNvSpPr>
            <a:spLocks noGrp="1"/>
          </p:cNvSpPr>
          <p:nvPr>
            <p:ph type="body" sz="quarter" idx="10" hasCustomPrompt="1"/>
          </p:nvPr>
        </p:nvSpPr>
        <p:spPr>
          <a:xfrm>
            <a:off x="457200" y="2319870"/>
            <a:ext cx="1497013" cy="1083733"/>
          </a:xfrm>
        </p:spPr>
        <p:txBody>
          <a:bodyPr/>
          <a:lstStyle>
            <a:lvl1pPr>
              <a:buNone/>
              <a:defRPr sz="6600" b="1" i="0" spc="-300">
                <a:solidFill>
                  <a:schemeClr val="accent5"/>
                </a:solidFill>
                <a:latin typeface="+mj-lt"/>
              </a:defRPr>
            </a:lvl1pPr>
            <a:lvl2pPr>
              <a:buNone/>
              <a:defRPr/>
            </a:lvl2pPr>
            <a:lvl3pPr>
              <a:buNone/>
              <a:defRPr/>
            </a:lvl3pPr>
            <a:lvl4pPr marL="0" indent="0">
              <a:buNone/>
              <a:defRPr/>
            </a:lvl4pPr>
            <a:lvl5pPr marL="171450" indent="0">
              <a:buNone/>
              <a:defRPr/>
            </a:lvl5pPr>
          </a:lstStyle>
          <a:p>
            <a:pPr lvl="0"/>
            <a:r>
              <a:rPr lang="en-US" dirty="0"/>
              <a:t>##</a:t>
            </a:r>
          </a:p>
        </p:txBody>
      </p:sp>
      <p:sp>
        <p:nvSpPr>
          <p:cNvPr id="37" name="Text Placeholder 36"/>
          <p:cNvSpPr>
            <a:spLocks noGrp="1"/>
          </p:cNvSpPr>
          <p:nvPr>
            <p:ph type="body" sz="quarter" idx="11"/>
          </p:nvPr>
        </p:nvSpPr>
        <p:spPr>
          <a:xfrm>
            <a:off x="3829050" y="685800"/>
            <a:ext cx="4857750" cy="122802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8" name="Text Placeholder 33"/>
          <p:cNvSpPr>
            <a:spLocks noGrp="1"/>
          </p:cNvSpPr>
          <p:nvPr>
            <p:ph type="body" sz="quarter" idx="12" hasCustomPrompt="1"/>
          </p:nvPr>
        </p:nvSpPr>
        <p:spPr>
          <a:xfrm>
            <a:off x="2140347" y="2319870"/>
            <a:ext cx="1497013" cy="1083733"/>
          </a:xfrm>
        </p:spPr>
        <p:txBody>
          <a:bodyPr/>
          <a:lstStyle>
            <a:lvl1pPr>
              <a:buNone/>
              <a:defRPr sz="6600" b="1" i="0" spc="-300">
                <a:solidFill>
                  <a:schemeClr val="accent5"/>
                </a:solidFill>
                <a:latin typeface="+mj-lt"/>
              </a:defRPr>
            </a:lvl1pPr>
            <a:lvl2pPr>
              <a:buNone/>
              <a:defRPr/>
            </a:lvl2pPr>
            <a:lvl3pPr>
              <a:buNone/>
              <a:defRPr/>
            </a:lvl3pPr>
            <a:lvl4pPr marL="0" indent="0">
              <a:buNone/>
              <a:defRPr/>
            </a:lvl4pPr>
            <a:lvl5pPr marL="171450" indent="0">
              <a:buNone/>
              <a:defRPr/>
            </a:lvl5pPr>
          </a:lstStyle>
          <a:p>
            <a:pPr lvl="0"/>
            <a:r>
              <a:rPr lang="en-US" dirty="0"/>
              <a:t>##</a:t>
            </a:r>
          </a:p>
        </p:txBody>
      </p:sp>
      <p:sp>
        <p:nvSpPr>
          <p:cNvPr id="40" name="Text Placeholder 33"/>
          <p:cNvSpPr>
            <a:spLocks noGrp="1"/>
          </p:cNvSpPr>
          <p:nvPr>
            <p:ph type="body" sz="quarter" idx="13" hasCustomPrompt="1"/>
          </p:nvPr>
        </p:nvSpPr>
        <p:spPr>
          <a:xfrm>
            <a:off x="3823494" y="2319870"/>
            <a:ext cx="1497013" cy="1083733"/>
          </a:xfrm>
        </p:spPr>
        <p:txBody>
          <a:bodyPr/>
          <a:lstStyle>
            <a:lvl1pPr>
              <a:buNone/>
              <a:defRPr sz="6600" b="1" i="0" spc="-300">
                <a:solidFill>
                  <a:schemeClr val="accent5"/>
                </a:solidFill>
                <a:latin typeface="+mj-lt"/>
              </a:defRPr>
            </a:lvl1pPr>
            <a:lvl2pPr>
              <a:buNone/>
              <a:defRPr/>
            </a:lvl2pPr>
            <a:lvl3pPr>
              <a:buNone/>
              <a:defRPr/>
            </a:lvl3pPr>
            <a:lvl4pPr marL="0" indent="0">
              <a:buNone/>
              <a:defRPr/>
            </a:lvl4pPr>
            <a:lvl5pPr marL="171450" indent="0">
              <a:buNone/>
              <a:defRPr/>
            </a:lvl5pPr>
          </a:lstStyle>
          <a:p>
            <a:pPr lvl="0"/>
            <a:r>
              <a:rPr lang="en-US" dirty="0"/>
              <a:t>##</a:t>
            </a:r>
          </a:p>
        </p:txBody>
      </p:sp>
      <p:sp>
        <p:nvSpPr>
          <p:cNvPr id="42" name="Text Placeholder 33"/>
          <p:cNvSpPr>
            <a:spLocks noGrp="1"/>
          </p:cNvSpPr>
          <p:nvPr>
            <p:ph type="body" sz="quarter" idx="14" hasCustomPrompt="1"/>
          </p:nvPr>
        </p:nvSpPr>
        <p:spPr>
          <a:xfrm>
            <a:off x="5506641" y="2319870"/>
            <a:ext cx="1497013" cy="1083733"/>
          </a:xfrm>
        </p:spPr>
        <p:txBody>
          <a:bodyPr/>
          <a:lstStyle>
            <a:lvl1pPr>
              <a:buNone/>
              <a:defRPr sz="6600" b="1" i="0" spc="-300">
                <a:solidFill>
                  <a:schemeClr val="accent5"/>
                </a:solidFill>
                <a:latin typeface="+mj-lt"/>
              </a:defRPr>
            </a:lvl1pPr>
            <a:lvl2pPr>
              <a:buNone/>
              <a:defRPr/>
            </a:lvl2pPr>
            <a:lvl3pPr>
              <a:buNone/>
              <a:defRPr/>
            </a:lvl3pPr>
            <a:lvl4pPr marL="0" indent="0">
              <a:buNone/>
              <a:defRPr/>
            </a:lvl4pPr>
            <a:lvl5pPr marL="171450" indent="0">
              <a:buNone/>
              <a:defRPr/>
            </a:lvl5pPr>
          </a:lstStyle>
          <a:p>
            <a:pPr lvl="0"/>
            <a:r>
              <a:rPr lang="en-US" dirty="0"/>
              <a:t>##</a:t>
            </a:r>
          </a:p>
        </p:txBody>
      </p:sp>
      <p:sp>
        <p:nvSpPr>
          <p:cNvPr id="44" name="Text Placeholder 33"/>
          <p:cNvSpPr>
            <a:spLocks noGrp="1"/>
          </p:cNvSpPr>
          <p:nvPr>
            <p:ph type="body" sz="quarter" idx="15" hasCustomPrompt="1"/>
          </p:nvPr>
        </p:nvSpPr>
        <p:spPr>
          <a:xfrm>
            <a:off x="7189787" y="2319870"/>
            <a:ext cx="1497013" cy="1083733"/>
          </a:xfrm>
        </p:spPr>
        <p:txBody>
          <a:bodyPr/>
          <a:lstStyle>
            <a:lvl1pPr>
              <a:buNone/>
              <a:defRPr sz="6600" b="1" i="0" spc="-300">
                <a:solidFill>
                  <a:schemeClr val="accent5"/>
                </a:solidFill>
                <a:latin typeface="+mj-lt"/>
              </a:defRPr>
            </a:lvl1pPr>
            <a:lvl2pPr>
              <a:buNone/>
              <a:defRPr/>
            </a:lvl2pPr>
            <a:lvl3pPr>
              <a:buNone/>
              <a:defRPr/>
            </a:lvl3pPr>
            <a:lvl4pPr marL="0" indent="0">
              <a:buNone/>
              <a:defRPr/>
            </a:lvl4pPr>
            <a:lvl5pPr marL="171450" indent="0">
              <a:buNone/>
              <a:defRPr/>
            </a:lvl5pPr>
          </a:lstStyle>
          <a:p>
            <a:pPr lvl="0"/>
            <a:r>
              <a:rPr lang="en-US" dirty="0"/>
              <a:t>##</a:t>
            </a:r>
          </a:p>
        </p:txBody>
      </p:sp>
      <p:sp>
        <p:nvSpPr>
          <p:cNvPr id="25" name="Text Placeholder 33"/>
          <p:cNvSpPr>
            <a:spLocks noGrp="1"/>
          </p:cNvSpPr>
          <p:nvPr>
            <p:ph type="body" sz="quarter" idx="21" hasCustomPrompt="1"/>
          </p:nvPr>
        </p:nvSpPr>
        <p:spPr>
          <a:xfrm>
            <a:off x="457200" y="2228136"/>
            <a:ext cx="1497013" cy="295466"/>
          </a:xfrm>
        </p:spPr>
        <p:txBody>
          <a:bodyPr anchor="b">
            <a:noAutofit/>
          </a:bodyPr>
          <a:lstStyle>
            <a:lvl1pPr>
              <a:buNone/>
              <a:defRPr sz="1600" b="0" i="1" spc="0">
                <a:solidFill>
                  <a:schemeClr val="bg2"/>
                </a:solidFill>
                <a:latin typeface="Corbel" panose="020B0503020204020204" pitchFamily="34" charset="0"/>
              </a:defRPr>
            </a:lvl1pPr>
            <a:lvl2pPr>
              <a:buNone/>
              <a:defRPr/>
            </a:lvl2pPr>
            <a:lvl3pPr>
              <a:buNone/>
              <a:defRPr/>
            </a:lvl3pPr>
            <a:lvl4pPr marL="0" indent="0">
              <a:buNone/>
              <a:defRPr/>
            </a:lvl4pPr>
            <a:lvl5pPr marL="171450" indent="0">
              <a:buNone/>
              <a:defRPr/>
            </a:lvl5pPr>
          </a:lstStyle>
          <a:p>
            <a:pPr lvl="0"/>
            <a:r>
              <a:rPr lang="en-US" dirty="0"/>
              <a:t>Insert</a:t>
            </a:r>
          </a:p>
        </p:txBody>
      </p:sp>
      <p:sp>
        <p:nvSpPr>
          <p:cNvPr id="26" name="Text Placeholder 33"/>
          <p:cNvSpPr>
            <a:spLocks noGrp="1"/>
          </p:cNvSpPr>
          <p:nvPr>
            <p:ph type="body" sz="quarter" idx="22" hasCustomPrompt="1"/>
          </p:nvPr>
        </p:nvSpPr>
        <p:spPr>
          <a:xfrm>
            <a:off x="2140347" y="2228136"/>
            <a:ext cx="1497013" cy="295466"/>
          </a:xfrm>
        </p:spPr>
        <p:txBody>
          <a:bodyPr anchor="b">
            <a:noAutofit/>
          </a:bodyPr>
          <a:lstStyle>
            <a:lvl1pPr>
              <a:buNone/>
              <a:defRPr sz="1600" b="0" i="1" spc="0">
                <a:solidFill>
                  <a:schemeClr val="bg2"/>
                </a:solidFill>
                <a:latin typeface="Corbel" panose="020B0503020204020204" pitchFamily="34" charset="0"/>
              </a:defRPr>
            </a:lvl1pPr>
            <a:lvl2pPr>
              <a:buNone/>
              <a:defRPr/>
            </a:lvl2pPr>
            <a:lvl3pPr>
              <a:buNone/>
              <a:defRPr/>
            </a:lvl3pPr>
            <a:lvl4pPr marL="0" indent="0">
              <a:buNone/>
              <a:defRPr/>
            </a:lvl4pPr>
            <a:lvl5pPr marL="171450" indent="0">
              <a:buNone/>
              <a:defRPr/>
            </a:lvl5pPr>
          </a:lstStyle>
          <a:p>
            <a:pPr lvl="0"/>
            <a:r>
              <a:rPr lang="en-US" dirty="0"/>
              <a:t>Insert</a:t>
            </a:r>
          </a:p>
        </p:txBody>
      </p:sp>
      <p:sp>
        <p:nvSpPr>
          <p:cNvPr id="27" name="Text Placeholder 33"/>
          <p:cNvSpPr>
            <a:spLocks noGrp="1"/>
          </p:cNvSpPr>
          <p:nvPr>
            <p:ph type="body" sz="quarter" idx="23" hasCustomPrompt="1"/>
          </p:nvPr>
        </p:nvSpPr>
        <p:spPr>
          <a:xfrm>
            <a:off x="3823494" y="2228136"/>
            <a:ext cx="1497013" cy="295466"/>
          </a:xfrm>
        </p:spPr>
        <p:txBody>
          <a:bodyPr anchor="b">
            <a:noAutofit/>
          </a:bodyPr>
          <a:lstStyle>
            <a:lvl1pPr>
              <a:buNone/>
              <a:defRPr sz="1600" b="0" i="1" spc="0">
                <a:solidFill>
                  <a:schemeClr val="bg2"/>
                </a:solidFill>
                <a:latin typeface="Corbel" panose="020B0503020204020204" pitchFamily="34" charset="0"/>
              </a:defRPr>
            </a:lvl1pPr>
            <a:lvl2pPr>
              <a:buNone/>
              <a:defRPr/>
            </a:lvl2pPr>
            <a:lvl3pPr>
              <a:buNone/>
              <a:defRPr/>
            </a:lvl3pPr>
            <a:lvl4pPr marL="0" indent="0">
              <a:buNone/>
              <a:defRPr/>
            </a:lvl4pPr>
            <a:lvl5pPr marL="171450" indent="0">
              <a:buNone/>
              <a:defRPr/>
            </a:lvl5pPr>
          </a:lstStyle>
          <a:p>
            <a:pPr lvl="0"/>
            <a:r>
              <a:rPr lang="en-US" dirty="0"/>
              <a:t>Insert</a:t>
            </a:r>
          </a:p>
        </p:txBody>
      </p:sp>
      <p:sp>
        <p:nvSpPr>
          <p:cNvPr id="28" name="Text Placeholder 33"/>
          <p:cNvSpPr>
            <a:spLocks noGrp="1"/>
          </p:cNvSpPr>
          <p:nvPr>
            <p:ph type="body" sz="quarter" idx="24" hasCustomPrompt="1"/>
          </p:nvPr>
        </p:nvSpPr>
        <p:spPr>
          <a:xfrm>
            <a:off x="5506641" y="2228136"/>
            <a:ext cx="1497013" cy="295466"/>
          </a:xfrm>
        </p:spPr>
        <p:txBody>
          <a:bodyPr anchor="b">
            <a:noAutofit/>
          </a:bodyPr>
          <a:lstStyle>
            <a:lvl1pPr>
              <a:buNone/>
              <a:defRPr sz="1600" b="0" i="1" spc="0">
                <a:solidFill>
                  <a:schemeClr val="bg2"/>
                </a:solidFill>
                <a:latin typeface="Corbel" panose="020B0503020204020204" pitchFamily="34" charset="0"/>
              </a:defRPr>
            </a:lvl1pPr>
            <a:lvl2pPr>
              <a:buNone/>
              <a:defRPr/>
            </a:lvl2pPr>
            <a:lvl3pPr>
              <a:buNone/>
              <a:defRPr/>
            </a:lvl3pPr>
            <a:lvl4pPr marL="0" indent="0">
              <a:buNone/>
              <a:defRPr/>
            </a:lvl4pPr>
            <a:lvl5pPr marL="171450" indent="0">
              <a:buNone/>
              <a:defRPr/>
            </a:lvl5pPr>
          </a:lstStyle>
          <a:p>
            <a:pPr lvl="0"/>
            <a:r>
              <a:rPr lang="en-US" dirty="0"/>
              <a:t>Insert</a:t>
            </a:r>
          </a:p>
        </p:txBody>
      </p:sp>
      <p:sp>
        <p:nvSpPr>
          <p:cNvPr id="29" name="Text Placeholder 33"/>
          <p:cNvSpPr>
            <a:spLocks noGrp="1"/>
          </p:cNvSpPr>
          <p:nvPr>
            <p:ph type="body" sz="quarter" idx="25" hasCustomPrompt="1"/>
          </p:nvPr>
        </p:nvSpPr>
        <p:spPr>
          <a:xfrm>
            <a:off x="7189787" y="2228136"/>
            <a:ext cx="1497013" cy="295466"/>
          </a:xfrm>
        </p:spPr>
        <p:txBody>
          <a:bodyPr anchor="b">
            <a:noAutofit/>
          </a:bodyPr>
          <a:lstStyle>
            <a:lvl1pPr>
              <a:buNone/>
              <a:defRPr sz="1600" b="0" i="1" spc="0">
                <a:solidFill>
                  <a:schemeClr val="bg2"/>
                </a:solidFill>
                <a:latin typeface="Corbel" panose="020B0503020204020204" pitchFamily="34" charset="0"/>
              </a:defRPr>
            </a:lvl1pPr>
            <a:lvl2pPr>
              <a:buNone/>
              <a:defRPr/>
            </a:lvl2pPr>
            <a:lvl3pPr>
              <a:buNone/>
              <a:defRPr/>
            </a:lvl3pPr>
            <a:lvl4pPr marL="0" indent="0">
              <a:buNone/>
              <a:defRPr/>
            </a:lvl4pPr>
            <a:lvl5pPr marL="171450" indent="0">
              <a:buNone/>
              <a:defRPr/>
            </a:lvl5pPr>
          </a:lstStyle>
          <a:p>
            <a:pPr lvl="0"/>
            <a:r>
              <a:rPr lang="en-US" dirty="0"/>
              <a:t>Insert</a:t>
            </a:r>
          </a:p>
        </p:txBody>
      </p:sp>
      <p:sp>
        <p:nvSpPr>
          <p:cNvPr id="71" name="Text Placeholder 33"/>
          <p:cNvSpPr>
            <a:spLocks noGrp="1"/>
          </p:cNvSpPr>
          <p:nvPr>
            <p:ph type="body" sz="quarter" idx="31" hasCustomPrompt="1"/>
          </p:nvPr>
        </p:nvSpPr>
        <p:spPr>
          <a:xfrm>
            <a:off x="457200" y="4428069"/>
            <a:ext cx="1497013" cy="1083733"/>
          </a:xfrm>
        </p:spPr>
        <p:txBody>
          <a:bodyPr/>
          <a:lstStyle>
            <a:lvl1pPr>
              <a:buNone/>
              <a:defRPr sz="6600" b="1" i="0" spc="-300">
                <a:solidFill>
                  <a:schemeClr val="accent5"/>
                </a:solidFill>
                <a:latin typeface="+mj-lt"/>
              </a:defRPr>
            </a:lvl1pPr>
            <a:lvl2pPr>
              <a:buNone/>
              <a:defRPr/>
            </a:lvl2pPr>
            <a:lvl3pPr>
              <a:buNone/>
              <a:defRPr/>
            </a:lvl3pPr>
            <a:lvl4pPr marL="0" indent="0">
              <a:buNone/>
              <a:defRPr/>
            </a:lvl4pPr>
            <a:lvl5pPr marL="171450" indent="0">
              <a:buNone/>
              <a:defRPr/>
            </a:lvl5pPr>
          </a:lstStyle>
          <a:p>
            <a:pPr lvl="0"/>
            <a:r>
              <a:rPr lang="en-US" dirty="0"/>
              <a:t>##</a:t>
            </a:r>
          </a:p>
        </p:txBody>
      </p:sp>
      <p:sp>
        <p:nvSpPr>
          <p:cNvPr id="72" name="Text Placeholder 33"/>
          <p:cNvSpPr>
            <a:spLocks noGrp="1"/>
          </p:cNvSpPr>
          <p:nvPr>
            <p:ph type="body" sz="quarter" idx="32" hasCustomPrompt="1"/>
          </p:nvPr>
        </p:nvSpPr>
        <p:spPr>
          <a:xfrm>
            <a:off x="2140347" y="4428069"/>
            <a:ext cx="1497013" cy="1083733"/>
          </a:xfrm>
        </p:spPr>
        <p:txBody>
          <a:bodyPr/>
          <a:lstStyle>
            <a:lvl1pPr>
              <a:buNone/>
              <a:defRPr sz="6600" b="1" i="0" spc="-300">
                <a:solidFill>
                  <a:schemeClr val="accent5"/>
                </a:solidFill>
                <a:latin typeface="+mj-lt"/>
              </a:defRPr>
            </a:lvl1pPr>
            <a:lvl2pPr>
              <a:buNone/>
              <a:defRPr/>
            </a:lvl2pPr>
            <a:lvl3pPr>
              <a:buNone/>
              <a:defRPr/>
            </a:lvl3pPr>
            <a:lvl4pPr marL="0" indent="0">
              <a:buNone/>
              <a:defRPr/>
            </a:lvl4pPr>
            <a:lvl5pPr marL="171450" indent="0">
              <a:buNone/>
              <a:defRPr/>
            </a:lvl5pPr>
          </a:lstStyle>
          <a:p>
            <a:pPr lvl="0"/>
            <a:r>
              <a:rPr lang="en-US" dirty="0"/>
              <a:t>##</a:t>
            </a:r>
          </a:p>
        </p:txBody>
      </p:sp>
      <p:sp>
        <p:nvSpPr>
          <p:cNvPr id="73" name="Text Placeholder 33"/>
          <p:cNvSpPr>
            <a:spLocks noGrp="1"/>
          </p:cNvSpPr>
          <p:nvPr>
            <p:ph type="body" sz="quarter" idx="33" hasCustomPrompt="1"/>
          </p:nvPr>
        </p:nvSpPr>
        <p:spPr>
          <a:xfrm>
            <a:off x="3823494" y="4428069"/>
            <a:ext cx="1497013" cy="1083733"/>
          </a:xfrm>
        </p:spPr>
        <p:txBody>
          <a:bodyPr/>
          <a:lstStyle>
            <a:lvl1pPr>
              <a:buNone/>
              <a:defRPr sz="6600" b="1" i="0" spc="-300">
                <a:solidFill>
                  <a:schemeClr val="accent5"/>
                </a:solidFill>
                <a:latin typeface="+mj-lt"/>
              </a:defRPr>
            </a:lvl1pPr>
            <a:lvl2pPr>
              <a:buNone/>
              <a:defRPr/>
            </a:lvl2pPr>
            <a:lvl3pPr>
              <a:buNone/>
              <a:defRPr/>
            </a:lvl3pPr>
            <a:lvl4pPr marL="0" indent="0">
              <a:buNone/>
              <a:defRPr/>
            </a:lvl4pPr>
            <a:lvl5pPr marL="171450" indent="0">
              <a:buNone/>
              <a:defRPr/>
            </a:lvl5pPr>
          </a:lstStyle>
          <a:p>
            <a:pPr lvl="0"/>
            <a:r>
              <a:rPr lang="en-US" dirty="0"/>
              <a:t>##</a:t>
            </a:r>
          </a:p>
        </p:txBody>
      </p:sp>
      <p:sp>
        <p:nvSpPr>
          <p:cNvPr id="74" name="Text Placeholder 33"/>
          <p:cNvSpPr>
            <a:spLocks noGrp="1"/>
          </p:cNvSpPr>
          <p:nvPr>
            <p:ph type="body" sz="quarter" idx="34" hasCustomPrompt="1"/>
          </p:nvPr>
        </p:nvSpPr>
        <p:spPr>
          <a:xfrm>
            <a:off x="5506641" y="4428069"/>
            <a:ext cx="1497013" cy="1083733"/>
          </a:xfrm>
        </p:spPr>
        <p:txBody>
          <a:bodyPr/>
          <a:lstStyle>
            <a:lvl1pPr>
              <a:buNone/>
              <a:defRPr sz="6600" b="1" i="0" spc="-300">
                <a:solidFill>
                  <a:schemeClr val="accent5"/>
                </a:solidFill>
                <a:latin typeface="+mj-lt"/>
              </a:defRPr>
            </a:lvl1pPr>
            <a:lvl2pPr>
              <a:buNone/>
              <a:defRPr/>
            </a:lvl2pPr>
            <a:lvl3pPr>
              <a:buNone/>
              <a:defRPr/>
            </a:lvl3pPr>
            <a:lvl4pPr marL="0" indent="0">
              <a:buNone/>
              <a:defRPr/>
            </a:lvl4pPr>
            <a:lvl5pPr marL="171450" indent="0">
              <a:buNone/>
              <a:defRPr/>
            </a:lvl5pPr>
          </a:lstStyle>
          <a:p>
            <a:pPr lvl="0"/>
            <a:r>
              <a:rPr lang="en-US" dirty="0"/>
              <a:t>##</a:t>
            </a:r>
          </a:p>
        </p:txBody>
      </p:sp>
      <p:sp>
        <p:nvSpPr>
          <p:cNvPr id="75" name="Text Placeholder 33"/>
          <p:cNvSpPr>
            <a:spLocks noGrp="1"/>
          </p:cNvSpPr>
          <p:nvPr>
            <p:ph type="body" sz="quarter" idx="35" hasCustomPrompt="1"/>
          </p:nvPr>
        </p:nvSpPr>
        <p:spPr>
          <a:xfrm>
            <a:off x="7189787" y="4428069"/>
            <a:ext cx="1497013" cy="1083733"/>
          </a:xfrm>
        </p:spPr>
        <p:txBody>
          <a:bodyPr/>
          <a:lstStyle>
            <a:lvl1pPr>
              <a:buNone/>
              <a:defRPr sz="6600" b="1" i="0" spc="-300">
                <a:solidFill>
                  <a:schemeClr val="accent5"/>
                </a:solidFill>
                <a:latin typeface="+mj-lt"/>
              </a:defRPr>
            </a:lvl1pPr>
            <a:lvl2pPr>
              <a:buNone/>
              <a:defRPr/>
            </a:lvl2pPr>
            <a:lvl3pPr>
              <a:buNone/>
              <a:defRPr/>
            </a:lvl3pPr>
            <a:lvl4pPr marL="0" indent="0">
              <a:buNone/>
              <a:defRPr/>
            </a:lvl4pPr>
            <a:lvl5pPr marL="171450" indent="0">
              <a:buNone/>
              <a:defRPr/>
            </a:lvl5pPr>
          </a:lstStyle>
          <a:p>
            <a:pPr lvl="0"/>
            <a:r>
              <a:rPr lang="en-US" dirty="0"/>
              <a:t>##</a:t>
            </a:r>
          </a:p>
        </p:txBody>
      </p:sp>
      <p:sp>
        <p:nvSpPr>
          <p:cNvPr id="76" name="Text Placeholder 33"/>
          <p:cNvSpPr>
            <a:spLocks noGrp="1"/>
          </p:cNvSpPr>
          <p:nvPr>
            <p:ph type="body" sz="quarter" idx="36" hasCustomPrompt="1"/>
          </p:nvPr>
        </p:nvSpPr>
        <p:spPr>
          <a:xfrm>
            <a:off x="457200" y="4336335"/>
            <a:ext cx="1497013" cy="295466"/>
          </a:xfrm>
        </p:spPr>
        <p:txBody>
          <a:bodyPr anchor="b">
            <a:noAutofit/>
          </a:bodyPr>
          <a:lstStyle>
            <a:lvl1pPr>
              <a:buNone/>
              <a:defRPr sz="1600" b="0" i="1" spc="0">
                <a:solidFill>
                  <a:schemeClr val="bg2"/>
                </a:solidFill>
                <a:latin typeface="Corbel" panose="020B0503020204020204" pitchFamily="34" charset="0"/>
              </a:defRPr>
            </a:lvl1pPr>
            <a:lvl2pPr>
              <a:buNone/>
              <a:defRPr/>
            </a:lvl2pPr>
            <a:lvl3pPr>
              <a:buNone/>
              <a:defRPr/>
            </a:lvl3pPr>
            <a:lvl4pPr marL="0" indent="0">
              <a:buNone/>
              <a:defRPr/>
            </a:lvl4pPr>
            <a:lvl5pPr marL="171450" indent="0">
              <a:buNone/>
              <a:defRPr/>
            </a:lvl5pPr>
          </a:lstStyle>
          <a:p>
            <a:pPr lvl="0"/>
            <a:r>
              <a:rPr lang="en-US" dirty="0"/>
              <a:t>Insert</a:t>
            </a:r>
          </a:p>
        </p:txBody>
      </p:sp>
      <p:sp>
        <p:nvSpPr>
          <p:cNvPr id="77" name="Text Placeholder 33"/>
          <p:cNvSpPr>
            <a:spLocks noGrp="1"/>
          </p:cNvSpPr>
          <p:nvPr>
            <p:ph type="body" sz="quarter" idx="37" hasCustomPrompt="1"/>
          </p:nvPr>
        </p:nvSpPr>
        <p:spPr>
          <a:xfrm>
            <a:off x="2140347" y="4336335"/>
            <a:ext cx="1497013" cy="295466"/>
          </a:xfrm>
        </p:spPr>
        <p:txBody>
          <a:bodyPr anchor="b">
            <a:noAutofit/>
          </a:bodyPr>
          <a:lstStyle>
            <a:lvl1pPr>
              <a:buNone/>
              <a:defRPr sz="1600" b="0" i="1" spc="0">
                <a:solidFill>
                  <a:schemeClr val="bg2"/>
                </a:solidFill>
                <a:latin typeface="Corbel" panose="020B0503020204020204" pitchFamily="34" charset="0"/>
              </a:defRPr>
            </a:lvl1pPr>
            <a:lvl2pPr>
              <a:buNone/>
              <a:defRPr/>
            </a:lvl2pPr>
            <a:lvl3pPr>
              <a:buNone/>
              <a:defRPr/>
            </a:lvl3pPr>
            <a:lvl4pPr marL="0" indent="0">
              <a:buNone/>
              <a:defRPr/>
            </a:lvl4pPr>
            <a:lvl5pPr marL="171450" indent="0">
              <a:buNone/>
              <a:defRPr/>
            </a:lvl5pPr>
          </a:lstStyle>
          <a:p>
            <a:pPr lvl="0"/>
            <a:r>
              <a:rPr lang="en-US" dirty="0"/>
              <a:t>Insert</a:t>
            </a:r>
          </a:p>
        </p:txBody>
      </p:sp>
      <p:sp>
        <p:nvSpPr>
          <p:cNvPr id="78" name="Text Placeholder 33"/>
          <p:cNvSpPr>
            <a:spLocks noGrp="1"/>
          </p:cNvSpPr>
          <p:nvPr>
            <p:ph type="body" sz="quarter" idx="38" hasCustomPrompt="1"/>
          </p:nvPr>
        </p:nvSpPr>
        <p:spPr>
          <a:xfrm>
            <a:off x="3823494" y="4336335"/>
            <a:ext cx="1497013" cy="295466"/>
          </a:xfrm>
        </p:spPr>
        <p:txBody>
          <a:bodyPr anchor="b">
            <a:noAutofit/>
          </a:bodyPr>
          <a:lstStyle>
            <a:lvl1pPr>
              <a:buNone/>
              <a:defRPr sz="1600" b="0" i="1" spc="0">
                <a:solidFill>
                  <a:schemeClr val="bg2"/>
                </a:solidFill>
                <a:latin typeface="Corbel" panose="020B0503020204020204" pitchFamily="34" charset="0"/>
              </a:defRPr>
            </a:lvl1pPr>
            <a:lvl2pPr>
              <a:buNone/>
              <a:defRPr/>
            </a:lvl2pPr>
            <a:lvl3pPr>
              <a:buNone/>
              <a:defRPr/>
            </a:lvl3pPr>
            <a:lvl4pPr marL="0" indent="0">
              <a:buNone/>
              <a:defRPr/>
            </a:lvl4pPr>
            <a:lvl5pPr marL="171450" indent="0">
              <a:buNone/>
              <a:defRPr/>
            </a:lvl5pPr>
          </a:lstStyle>
          <a:p>
            <a:pPr lvl="0"/>
            <a:r>
              <a:rPr lang="en-US" dirty="0"/>
              <a:t>Insert</a:t>
            </a:r>
          </a:p>
        </p:txBody>
      </p:sp>
      <p:sp>
        <p:nvSpPr>
          <p:cNvPr id="79" name="Text Placeholder 33"/>
          <p:cNvSpPr>
            <a:spLocks noGrp="1"/>
          </p:cNvSpPr>
          <p:nvPr>
            <p:ph type="body" sz="quarter" idx="39" hasCustomPrompt="1"/>
          </p:nvPr>
        </p:nvSpPr>
        <p:spPr>
          <a:xfrm>
            <a:off x="5506641" y="4336335"/>
            <a:ext cx="1497013" cy="295466"/>
          </a:xfrm>
        </p:spPr>
        <p:txBody>
          <a:bodyPr anchor="b">
            <a:noAutofit/>
          </a:bodyPr>
          <a:lstStyle>
            <a:lvl1pPr>
              <a:buNone/>
              <a:defRPr sz="1600" b="0" i="1" spc="0">
                <a:solidFill>
                  <a:schemeClr val="bg2"/>
                </a:solidFill>
                <a:latin typeface="Corbel" panose="020B0503020204020204" pitchFamily="34" charset="0"/>
              </a:defRPr>
            </a:lvl1pPr>
            <a:lvl2pPr>
              <a:buNone/>
              <a:defRPr/>
            </a:lvl2pPr>
            <a:lvl3pPr>
              <a:buNone/>
              <a:defRPr/>
            </a:lvl3pPr>
            <a:lvl4pPr marL="0" indent="0">
              <a:buNone/>
              <a:defRPr/>
            </a:lvl4pPr>
            <a:lvl5pPr marL="171450" indent="0">
              <a:buNone/>
              <a:defRPr/>
            </a:lvl5pPr>
          </a:lstStyle>
          <a:p>
            <a:pPr lvl="0"/>
            <a:r>
              <a:rPr lang="en-US" dirty="0"/>
              <a:t>Insert</a:t>
            </a:r>
          </a:p>
        </p:txBody>
      </p:sp>
      <p:sp>
        <p:nvSpPr>
          <p:cNvPr id="80" name="Text Placeholder 33"/>
          <p:cNvSpPr>
            <a:spLocks noGrp="1"/>
          </p:cNvSpPr>
          <p:nvPr>
            <p:ph type="body" sz="quarter" idx="40" hasCustomPrompt="1"/>
          </p:nvPr>
        </p:nvSpPr>
        <p:spPr>
          <a:xfrm>
            <a:off x="7189787" y="4336335"/>
            <a:ext cx="1497013" cy="295466"/>
          </a:xfrm>
        </p:spPr>
        <p:txBody>
          <a:bodyPr anchor="b">
            <a:noAutofit/>
          </a:bodyPr>
          <a:lstStyle>
            <a:lvl1pPr>
              <a:buNone/>
              <a:defRPr sz="1600" b="0" i="1" spc="0">
                <a:solidFill>
                  <a:schemeClr val="bg2"/>
                </a:solidFill>
                <a:latin typeface="Corbel" panose="020B0503020204020204" pitchFamily="34" charset="0"/>
              </a:defRPr>
            </a:lvl1pPr>
            <a:lvl2pPr>
              <a:buNone/>
              <a:defRPr/>
            </a:lvl2pPr>
            <a:lvl3pPr>
              <a:buNone/>
              <a:defRPr/>
            </a:lvl3pPr>
            <a:lvl4pPr marL="0" indent="0">
              <a:buNone/>
              <a:defRPr/>
            </a:lvl4pPr>
            <a:lvl5pPr marL="171450" indent="0">
              <a:buNone/>
              <a:defRPr/>
            </a:lvl5pPr>
          </a:lstStyle>
          <a:p>
            <a:pPr lvl="0"/>
            <a:r>
              <a:rPr lang="en-US" dirty="0"/>
              <a:t>Insert</a:t>
            </a:r>
          </a:p>
        </p:txBody>
      </p:sp>
    </p:spTree>
    <p:extLst>
      <p:ext uri="{BB962C8B-B14F-4D97-AF65-F5344CB8AC3E}">
        <p14:creationId xmlns:p14="http://schemas.microsoft.com/office/powerpoint/2010/main" val="141977305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03323379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 + half">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Content Placeholder 2"/>
          <p:cNvSpPr>
            <a:spLocks noGrp="1"/>
          </p:cNvSpPr>
          <p:nvPr>
            <p:ph idx="13"/>
          </p:nvPr>
        </p:nvSpPr>
        <p:spPr>
          <a:xfrm>
            <a:off x="1301262" y="3429000"/>
            <a:ext cx="2321755" cy="274955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92806233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 Half">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3827585" y="3429000"/>
            <a:ext cx="4859215" cy="274955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83775750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2">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3827585" y="685800"/>
            <a:ext cx="2321755" cy="549275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6" name="Content Placeholder 2"/>
          <p:cNvSpPr>
            <a:spLocks noGrp="1"/>
          </p:cNvSpPr>
          <p:nvPr>
            <p:ph idx="10"/>
          </p:nvPr>
        </p:nvSpPr>
        <p:spPr>
          <a:xfrm>
            <a:off x="6353908" y="685800"/>
            <a:ext cx="2332892" cy="549275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73749228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2 Half">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9" name="Content Placeholder 2"/>
          <p:cNvSpPr>
            <a:spLocks noGrp="1"/>
          </p:cNvSpPr>
          <p:nvPr>
            <p:ph idx="1"/>
          </p:nvPr>
        </p:nvSpPr>
        <p:spPr>
          <a:xfrm>
            <a:off x="3827585" y="3429000"/>
            <a:ext cx="2321755" cy="274955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Content Placeholder 2"/>
          <p:cNvSpPr>
            <a:spLocks noGrp="1"/>
          </p:cNvSpPr>
          <p:nvPr>
            <p:ph idx="10"/>
          </p:nvPr>
        </p:nvSpPr>
        <p:spPr>
          <a:xfrm>
            <a:off x="6353908" y="3429000"/>
            <a:ext cx="2332892" cy="274955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81193249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3 Half">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14" name="Content Placeholder 2"/>
          <p:cNvSpPr>
            <a:spLocks noGrp="1"/>
          </p:cNvSpPr>
          <p:nvPr>
            <p:ph idx="1"/>
          </p:nvPr>
        </p:nvSpPr>
        <p:spPr>
          <a:xfrm>
            <a:off x="3827585" y="3429000"/>
            <a:ext cx="2321755" cy="274955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5" name="Content Placeholder 2"/>
          <p:cNvSpPr>
            <a:spLocks noGrp="1"/>
          </p:cNvSpPr>
          <p:nvPr>
            <p:ph idx="10"/>
          </p:nvPr>
        </p:nvSpPr>
        <p:spPr>
          <a:xfrm>
            <a:off x="6353908" y="3429000"/>
            <a:ext cx="2332892" cy="274955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6" name="Content Placeholder 2"/>
          <p:cNvSpPr>
            <a:spLocks noGrp="1"/>
          </p:cNvSpPr>
          <p:nvPr>
            <p:ph idx="11"/>
          </p:nvPr>
        </p:nvSpPr>
        <p:spPr>
          <a:xfrm>
            <a:off x="1301262" y="3429000"/>
            <a:ext cx="2321755" cy="274955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32792449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374890325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Chapter Header">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3848100"/>
            <a:ext cx="4229100" cy="2543773"/>
          </a:xfrm>
        </p:spPr>
        <p:txBody>
          <a:bodyPr>
            <a:spAutoFit/>
          </a:bodyPr>
          <a:lstStyle>
            <a:lvl1pPr>
              <a:defRPr sz="5800" kern="100" spc="-200" baseline="0">
                <a:solidFill>
                  <a:schemeClr val="bg1"/>
                </a:solidFill>
              </a:defRPr>
            </a:lvl1pPr>
          </a:lstStyle>
          <a:p>
            <a:r>
              <a:rPr lang="en-US" dirty="0"/>
              <a:t>Click to edit Master title style</a:t>
            </a:r>
          </a:p>
        </p:txBody>
      </p:sp>
    </p:spTree>
    <p:extLst>
      <p:ext uri="{BB962C8B-B14F-4D97-AF65-F5344CB8AC3E}">
        <p14:creationId xmlns:p14="http://schemas.microsoft.com/office/powerpoint/2010/main" val="307210637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Grid">
    <p:spTree>
      <p:nvGrpSpPr>
        <p:cNvPr id="1" name=""/>
        <p:cNvGrpSpPr/>
        <p:nvPr/>
      </p:nvGrpSpPr>
      <p:grpSpPr>
        <a:xfrm>
          <a:off x="0" y="0"/>
          <a:ext cx="0" cy="0"/>
          <a:chOff x="0" y="0"/>
          <a:chExt cx="0" cy="0"/>
        </a:xfrm>
      </p:grpSpPr>
      <p:grpSp>
        <p:nvGrpSpPr>
          <p:cNvPr id="4" name="Group 3"/>
          <p:cNvGrpSpPr/>
          <p:nvPr userDrawn="1"/>
        </p:nvGrpSpPr>
        <p:grpSpPr>
          <a:xfrm>
            <a:off x="0" y="0"/>
            <a:ext cx="9144000" cy="6858000"/>
            <a:chOff x="0" y="0"/>
            <a:chExt cx="9144000" cy="6858000"/>
          </a:xfrm>
        </p:grpSpPr>
        <p:cxnSp>
          <p:nvCxnSpPr>
            <p:cNvPr id="49" name="Straight Connector 48"/>
            <p:cNvCxnSpPr/>
            <p:nvPr userDrawn="1"/>
          </p:nvCxnSpPr>
          <p:spPr>
            <a:xfrm>
              <a:off x="457200" y="0"/>
              <a:ext cx="0" cy="6858000"/>
            </a:xfrm>
            <a:prstGeom prst="line">
              <a:avLst/>
            </a:prstGeom>
            <a:ln>
              <a:solidFill>
                <a:srgbClr val="FF0066"/>
              </a:solidFill>
              <a:prstDash val="sysDash"/>
            </a:ln>
          </p:spPr>
          <p:style>
            <a:lnRef idx="1">
              <a:schemeClr val="accent1"/>
            </a:lnRef>
            <a:fillRef idx="0">
              <a:schemeClr val="accent1"/>
            </a:fillRef>
            <a:effectRef idx="0">
              <a:schemeClr val="accent1"/>
            </a:effectRef>
            <a:fontRef idx="minor">
              <a:schemeClr val="tx1"/>
            </a:fontRef>
          </p:style>
        </p:cxnSp>
        <p:cxnSp>
          <p:nvCxnSpPr>
            <p:cNvPr id="50" name="Straight Connector 49"/>
            <p:cNvCxnSpPr/>
            <p:nvPr userDrawn="1"/>
          </p:nvCxnSpPr>
          <p:spPr>
            <a:xfrm>
              <a:off x="8686800" y="0"/>
              <a:ext cx="0" cy="6858000"/>
            </a:xfrm>
            <a:prstGeom prst="line">
              <a:avLst/>
            </a:prstGeom>
            <a:ln>
              <a:solidFill>
                <a:srgbClr val="FF0066"/>
              </a:solidFill>
              <a:prstDash val="sysDash"/>
            </a:ln>
          </p:spPr>
          <p:style>
            <a:lnRef idx="1">
              <a:schemeClr val="accent1"/>
            </a:lnRef>
            <a:fillRef idx="0">
              <a:schemeClr val="accent1"/>
            </a:fillRef>
            <a:effectRef idx="0">
              <a:schemeClr val="accent1"/>
            </a:effectRef>
            <a:fontRef idx="minor">
              <a:schemeClr val="tx1"/>
            </a:fontRef>
          </p:style>
        </p:cxnSp>
        <p:cxnSp>
          <p:nvCxnSpPr>
            <p:cNvPr id="81" name="Straight Connector 80"/>
            <p:cNvCxnSpPr/>
            <p:nvPr userDrawn="1"/>
          </p:nvCxnSpPr>
          <p:spPr>
            <a:xfrm>
              <a:off x="1113726" y="0"/>
              <a:ext cx="0" cy="6858000"/>
            </a:xfrm>
            <a:prstGeom prst="line">
              <a:avLst/>
            </a:prstGeom>
            <a:ln>
              <a:solidFill>
                <a:srgbClr val="FF0066"/>
              </a:solidFill>
              <a:prstDash val="sysDash"/>
            </a:ln>
          </p:spPr>
          <p:style>
            <a:lnRef idx="1">
              <a:schemeClr val="accent1"/>
            </a:lnRef>
            <a:fillRef idx="0">
              <a:schemeClr val="accent1"/>
            </a:fillRef>
            <a:effectRef idx="0">
              <a:schemeClr val="accent1"/>
            </a:effectRef>
            <a:fontRef idx="minor">
              <a:schemeClr val="tx1"/>
            </a:fontRef>
          </p:style>
        </p:cxnSp>
        <p:cxnSp>
          <p:nvCxnSpPr>
            <p:cNvPr id="82" name="Straight Connector 81"/>
            <p:cNvCxnSpPr/>
            <p:nvPr userDrawn="1"/>
          </p:nvCxnSpPr>
          <p:spPr>
            <a:xfrm>
              <a:off x="1300622" y="0"/>
              <a:ext cx="0" cy="6858000"/>
            </a:xfrm>
            <a:prstGeom prst="line">
              <a:avLst/>
            </a:prstGeom>
            <a:ln>
              <a:solidFill>
                <a:srgbClr val="FF0066"/>
              </a:solidFill>
              <a:prstDash val="sysDash"/>
            </a:ln>
          </p:spPr>
          <p:style>
            <a:lnRef idx="1">
              <a:schemeClr val="accent1"/>
            </a:lnRef>
            <a:fillRef idx="0">
              <a:schemeClr val="accent1"/>
            </a:fillRef>
            <a:effectRef idx="0">
              <a:schemeClr val="accent1"/>
            </a:effectRef>
            <a:fontRef idx="minor">
              <a:schemeClr val="tx1"/>
            </a:fontRef>
          </p:style>
        </p:cxnSp>
        <p:cxnSp>
          <p:nvCxnSpPr>
            <p:cNvPr id="79" name="Straight Connector 78"/>
            <p:cNvCxnSpPr/>
            <p:nvPr userDrawn="1"/>
          </p:nvCxnSpPr>
          <p:spPr>
            <a:xfrm>
              <a:off x="1954396" y="0"/>
              <a:ext cx="0" cy="6858000"/>
            </a:xfrm>
            <a:prstGeom prst="line">
              <a:avLst/>
            </a:prstGeom>
            <a:ln>
              <a:solidFill>
                <a:srgbClr val="FF0066"/>
              </a:solidFill>
              <a:prstDash val="sysDash"/>
            </a:ln>
          </p:spPr>
          <p:style>
            <a:lnRef idx="1">
              <a:schemeClr val="accent1"/>
            </a:lnRef>
            <a:fillRef idx="0">
              <a:schemeClr val="accent1"/>
            </a:fillRef>
            <a:effectRef idx="0">
              <a:schemeClr val="accent1"/>
            </a:effectRef>
            <a:fontRef idx="minor">
              <a:schemeClr val="tx1"/>
            </a:fontRef>
          </p:style>
        </p:cxnSp>
        <p:cxnSp>
          <p:nvCxnSpPr>
            <p:cNvPr id="80" name="Straight Connector 79"/>
            <p:cNvCxnSpPr/>
            <p:nvPr userDrawn="1"/>
          </p:nvCxnSpPr>
          <p:spPr>
            <a:xfrm>
              <a:off x="2143050" y="0"/>
              <a:ext cx="0" cy="6858000"/>
            </a:xfrm>
            <a:prstGeom prst="line">
              <a:avLst/>
            </a:prstGeom>
            <a:ln>
              <a:solidFill>
                <a:srgbClr val="FF0066"/>
              </a:solidFill>
              <a:prstDash val="sysDash"/>
            </a:ln>
          </p:spPr>
          <p:style>
            <a:lnRef idx="1">
              <a:schemeClr val="accent1"/>
            </a:lnRef>
            <a:fillRef idx="0">
              <a:schemeClr val="accent1"/>
            </a:fillRef>
            <a:effectRef idx="0">
              <a:schemeClr val="accent1"/>
            </a:effectRef>
            <a:fontRef idx="minor">
              <a:schemeClr val="tx1"/>
            </a:fontRef>
          </p:style>
        </p:cxnSp>
        <p:cxnSp>
          <p:nvCxnSpPr>
            <p:cNvPr id="77" name="Straight Connector 76"/>
            <p:cNvCxnSpPr/>
            <p:nvPr userDrawn="1"/>
          </p:nvCxnSpPr>
          <p:spPr>
            <a:xfrm>
              <a:off x="2796824" y="0"/>
              <a:ext cx="0" cy="6858000"/>
            </a:xfrm>
            <a:prstGeom prst="line">
              <a:avLst/>
            </a:prstGeom>
            <a:ln>
              <a:solidFill>
                <a:srgbClr val="FF0066"/>
              </a:solidFill>
              <a:prstDash val="sysDash"/>
            </a:ln>
          </p:spPr>
          <p:style>
            <a:lnRef idx="1">
              <a:schemeClr val="accent1"/>
            </a:lnRef>
            <a:fillRef idx="0">
              <a:schemeClr val="accent1"/>
            </a:fillRef>
            <a:effectRef idx="0">
              <a:schemeClr val="accent1"/>
            </a:effectRef>
            <a:fontRef idx="minor">
              <a:schemeClr val="tx1"/>
            </a:fontRef>
          </p:style>
        </p:cxnSp>
        <p:cxnSp>
          <p:nvCxnSpPr>
            <p:cNvPr id="78" name="Straight Connector 77"/>
            <p:cNvCxnSpPr/>
            <p:nvPr userDrawn="1"/>
          </p:nvCxnSpPr>
          <p:spPr>
            <a:xfrm>
              <a:off x="2990753" y="0"/>
              <a:ext cx="0" cy="6858000"/>
            </a:xfrm>
            <a:prstGeom prst="line">
              <a:avLst/>
            </a:prstGeom>
            <a:ln>
              <a:solidFill>
                <a:srgbClr val="FF0066"/>
              </a:solidFill>
              <a:prstDash val="sysDash"/>
            </a:ln>
          </p:spPr>
          <p:style>
            <a:lnRef idx="1">
              <a:schemeClr val="accent1"/>
            </a:lnRef>
            <a:fillRef idx="0">
              <a:schemeClr val="accent1"/>
            </a:fillRef>
            <a:effectRef idx="0">
              <a:schemeClr val="accent1"/>
            </a:effectRef>
            <a:fontRef idx="minor">
              <a:schemeClr val="tx1"/>
            </a:fontRef>
          </p:style>
        </p:cxnSp>
        <p:cxnSp>
          <p:nvCxnSpPr>
            <p:cNvPr id="75" name="Straight Connector 74"/>
            <p:cNvCxnSpPr/>
            <p:nvPr userDrawn="1"/>
          </p:nvCxnSpPr>
          <p:spPr>
            <a:xfrm>
              <a:off x="3639252" y="0"/>
              <a:ext cx="0" cy="6858000"/>
            </a:xfrm>
            <a:prstGeom prst="line">
              <a:avLst/>
            </a:prstGeom>
            <a:ln>
              <a:solidFill>
                <a:srgbClr val="FF0066"/>
              </a:solidFill>
              <a:prstDash val="sysDash"/>
            </a:ln>
          </p:spPr>
          <p:style>
            <a:lnRef idx="1">
              <a:schemeClr val="accent1"/>
            </a:lnRef>
            <a:fillRef idx="0">
              <a:schemeClr val="accent1"/>
            </a:fillRef>
            <a:effectRef idx="0">
              <a:schemeClr val="accent1"/>
            </a:effectRef>
            <a:fontRef idx="minor">
              <a:schemeClr val="tx1"/>
            </a:fontRef>
          </p:style>
        </p:cxnSp>
        <p:cxnSp>
          <p:nvCxnSpPr>
            <p:cNvPr id="76" name="Straight Connector 75"/>
            <p:cNvCxnSpPr/>
            <p:nvPr userDrawn="1"/>
          </p:nvCxnSpPr>
          <p:spPr>
            <a:xfrm>
              <a:off x="3829078" y="0"/>
              <a:ext cx="0" cy="6858000"/>
            </a:xfrm>
            <a:prstGeom prst="line">
              <a:avLst/>
            </a:prstGeom>
            <a:ln>
              <a:solidFill>
                <a:srgbClr val="FF0066"/>
              </a:solidFill>
              <a:prstDash val="sysDash"/>
            </a:ln>
          </p:spPr>
          <p:style>
            <a:lnRef idx="1">
              <a:schemeClr val="accent1"/>
            </a:lnRef>
            <a:fillRef idx="0">
              <a:schemeClr val="accent1"/>
            </a:fillRef>
            <a:effectRef idx="0">
              <a:schemeClr val="accent1"/>
            </a:effectRef>
            <a:fontRef idx="minor">
              <a:schemeClr val="tx1"/>
            </a:fontRef>
          </p:style>
        </p:cxnSp>
        <p:cxnSp>
          <p:nvCxnSpPr>
            <p:cNvPr id="73" name="Straight Connector 72"/>
            <p:cNvCxnSpPr/>
            <p:nvPr userDrawn="1"/>
          </p:nvCxnSpPr>
          <p:spPr>
            <a:xfrm>
              <a:off x="4478749" y="0"/>
              <a:ext cx="0" cy="6858000"/>
            </a:xfrm>
            <a:prstGeom prst="line">
              <a:avLst/>
            </a:prstGeom>
            <a:ln>
              <a:solidFill>
                <a:srgbClr val="FF0066"/>
              </a:solidFill>
              <a:prstDash val="sysDash"/>
            </a:ln>
          </p:spPr>
          <p:style>
            <a:lnRef idx="1">
              <a:schemeClr val="accent1"/>
            </a:lnRef>
            <a:fillRef idx="0">
              <a:schemeClr val="accent1"/>
            </a:fillRef>
            <a:effectRef idx="0">
              <a:schemeClr val="accent1"/>
            </a:effectRef>
            <a:fontRef idx="minor">
              <a:schemeClr val="tx1"/>
            </a:fontRef>
          </p:style>
        </p:cxnSp>
        <p:cxnSp>
          <p:nvCxnSpPr>
            <p:cNvPr id="74" name="Straight Connector 73"/>
            <p:cNvCxnSpPr/>
            <p:nvPr userDrawn="1"/>
          </p:nvCxnSpPr>
          <p:spPr>
            <a:xfrm>
              <a:off x="4670334" y="0"/>
              <a:ext cx="0" cy="6858000"/>
            </a:xfrm>
            <a:prstGeom prst="line">
              <a:avLst/>
            </a:prstGeom>
            <a:ln>
              <a:solidFill>
                <a:srgbClr val="FF0066"/>
              </a:solidFill>
              <a:prstDash val="sysDash"/>
            </a:ln>
          </p:spPr>
          <p:style>
            <a:lnRef idx="1">
              <a:schemeClr val="accent1"/>
            </a:lnRef>
            <a:fillRef idx="0">
              <a:schemeClr val="accent1"/>
            </a:fillRef>
            <a:effectRef idx="0">
              <a:schemeClr val="accent1"/>
            </a:effectRef>
            <a:fontRef idx="minor">
              <a:schemeClr val="tx1"/>
            </a:fontRef>
          </p:style>
        </p:cxnSp>
        <p:cxnSp>
          <p:nvCxnSpPr>
            <p:cNvPr id="71" name="Straight Connector 70"/>
            <p:cNvCxnSpPr/>
            <p:nvPr userDrawn="1"/>
          </p:nvCxnSpPr>
          <p:spPr>
            <a:xfrm>
              <a:off x="5324108" y="0"/>
              <a:ext cx="0" cy="6858000"/>
            </a:xfrm>
            <a:prstGeom prst="line">
              <a:avLst/>
            </a:prstGeom>
            <a:ln>
              <a:solidFill>
                <a:srgbClr val="FF0066"/>
              </a:solidFill>
              <a:prstDash val="sysDash"/>
            </a:ln>
          </p:spPr>
          <p:style>
            <a:lnRef idx="1">
              <a:schemeClr val="accent1"/>
            </a:lnRef>
            <a:fillRef idx="0">
              <a:schemeClr val="accent1"/>
            </a:fillRef>
            <a:effectRef idx="0">
              <a:schemeClr val="accent1"/>
            </a:effectRef>
            <a:fontRef idx="minor">
              <a:schemeClr val="tx1"/>
            </a:fontRef>
          </p:style>
        </p:cxnSp>
        <p:cxnSp>
          <p:nvCxnSpPr>
            <p:cNvPr id="72" name="Straight Connector 71"/>
            <p:cNvCxnSpPr/>
            <p:nvPr userDrawn="1"/>
          </p:nvCxnSpPr>
          <p:spPr>
            <a:xfrm>
              <a:off x="5512762" y="0"/>
              <a:ext cx="0" cy="6858000"/>
            </a:xfrm>
            <a:prstGeom prst="line">
              <a:avLst/>
            </a:prstGeom>
            <a:ln>
              <a:solidFill>
                <a:srgbClr val="FF0066"/>
              </a:solidFill>
              <a:prstDash val="sysDash"/>
            </a:ln>
          </p:spPr>
          <p:style>
            <a:lnRef idx="1">
              <a:schemeClr val="accent1"/>
            </a:lnRef>
            <a:fillRef idx="0">
              <a:schemeClr val="accent1"/>
            </a:fillRef>
            <a:effectRef idx="0">
              <a:schemeClr val="accent1"/>
            </a:effectRef>
            <a:fontRef idx="minor">
              <a:schemeClr val="tx1"/>
            </a:fontRef>
          </p:style>
        </p:cxnSp>
        <p:cxnSp>
          <p:nvCxnSpPr>
            <p:cNvPr id="69" name="Straight Connector 68"/>
            <p:cNvCxnSpPr/>
            <p:nvPr userDrawn="1"/>
          </p:nvCxnSpPr>
          <p:spPr>
            <a:xfrm>
              <a:off x="6166536" y="0"/>
              <a:ext cx="0" cy="6858000"/>
            </a:xfrm>
            <a:prstGeom prst="line">
              <a:avLst/>
            </a:prstGeom>
            <a:ln>
              <a:solidFill>
                <a:srgbClr val="FF0066"/>
              </a:solidFill>
              <a:prstDash val="sysDash"/>
            </a:ln>
          </p:spPr>
          <p:style>
            <a:lnRef idx="1">
              <a:schemeClr val="accent1"/>
            </a:lnRef>
            <a:fillRef idx="0">
              <a:schemeClr val="accent1"/>
            </a:fillRef>
            <a:effectRef idx="0">
              <a:schemeClr val="accent1"/>
            </a:effectRef>
            <a:fontRef idx="minor">
              <a:schemeClr val="tx1"/>
            </a:fontRef>
          </p:style>
        </p:cxnSp>
        <p:cxnSp>
          <p:nvCxnSpPr>
            <p:cNvPr id="70" name="Straight Connector 69"/>
            <p:cNvCxnSpPr/>
            <p:nvPr userDrawn="1"/>
          </p:nvCxnSpPr>
          <p:spPr>
            <a:xfrm>
              <a:off x="6355190" y="0"/>
              <a:ext cx="0" cy="6858000"/>
            </a:xfrm>
            <a:prstGeom prst="line">
              <a:avLst/>
            </a:prstGeom>
            <a:ln>
              <a:solidFill>
                <a:srgbClr val="FF0066"/>
              </a:solidFill>
              <a:prstDash val="sysDash"/>
            </a:ln>
          </p:spPr>
          <p:style>
            <a:lnRef idx="1">
              <a:schemeClr val="accent1"/>
            </a:lnRef>
            <a:fillRef idx="0">
              <a:schemeClr val="accent1"/>
            </a:fillRef>
            <a:effectRef idx="0">
              <a:schemeClr val="accent1"/>
            </a:effectRef>
            <a:fontRef idx="minor">
              <a:schemeClr val="tx1"/>
            </a:fontRef>
          </p:style>
        </p:cxnSp>
        <p:cxnSp>
          <p:nvCxnSpPr>
            <p:cNvPr id="67" name="Straight Connector 66"/>
            <p:cNvCxnSpPr/>
            <p:nvPr userDrawn="1"/>
          </p:nvCxnSpPr>
          <p:spPr>
            <a:xfrm>
              <a:off x="7008964" y="0"/>
              <a:ext cx="0" cy="6858000"/>
            </a:xfrm>
            <a:prstGeom prst="line">
              <a:avLst/>
            </a:prstGeom>
            <a:ln>
              <a:solidFill>
                <a:srgbClr val="FF0066"/>
              </a:solidFill>
              <a:prstDash val="sysDash"/>
            </a:ln>
          </p:spPr>
          <p:style>
            <a:lnRef idx="1">
              <a:schemeClr val="accent1"/>
            </a:lnRef>
            <a:fillRef idx="0">
              <a:schemeClr val="accent1"/>
            </a:fillRef>
            <a:effectRef idx="0">
              <a:schemeClr val="accent1"/>
            </a:effectRef>
            <a:fontRef idx="minor">
              <a:schemeClr val="tx1"/>
            </a:fontRef>
          </p:style>
        </p:cxnSp>
        <p:cxnSp>
          <p:nvCxnSpPr>
            <p:cNvPr id="68" name="Straight Connector 67"/>
            <p:cNvCxnSpPr/>
            <p:nvPr userDrawn="1"/>
          </p:nvCxnSpPr>
          <p:spPr>
            <a:xfrm>
              <a:off x="7197618" y="0"/>
              <a:ext cx="0" cy="6858000"/>
            </a:xfrm>
            <a:prstGeom prst="line">
              <a:avLst/>
            </a:prstGeom>
            <a:ln>
              <a:solidFill>
                <a:srgbClr val="FF0066"/>
              </a:solidFill>
              <a:prstDash val="sysDash"/>
            </a:ln>
          </p:spPr>
          <p:style>
            <a:lnRef idx="1">
              <a:schemeClr val="accent1"/>
            </a:lnRef>
            <a:fillRef idx="0">
              <a:schemeClr val="accent1"/>
            </a:fillRef>
            <a:effectRef idx="0">
              <a:schemeClr val="accent1"/>
            </a:effectRef>
            <a:fontRef idx="minor">
              <a:schemeClr val="tx1"/>
            </a:fontRef>
          </p:style>
        </p:cxnSp>
        <p:cxnSp>
          <p:nvCxnSpPr>
            <p:cNvPr id="65" name="Straight Connector 64"/>
            <p:cNvCxnSpPr/>
            <p:nvPr userDrawn="1"/>
          </p:nvCxnSpPr>
          <p:spPr>
            <a:xfrm>
              <a:off x="7851392" y="0"/>
              <a:ext cx="0" cy="6858000"/>
            </a:xfrm>
            <a:prstGeom prst="line">
              <a:avLst/>
            </a:prstGeom>
            <a:ln>
              <a:solidFill>
                <a:srgbClr val="FF0066"/>
              </a:solidFill>
              <a:prstDash val="sysDash"/>
            </a:ln>
          </p:spPr>
          <p:style>
            <a:lnRef idx="1">
              <a:schemeClr val="accent1"/>
            </a:lnRef>
            <a:fillRef idx="0">
              <a:schemeClr val="accent1"/>
            </a:fillRef>
            <a:effectRef idx="0">
              <a:schemeClr val="accent1"/>
            </a:effectRef>
            <a:fontRef idx="minor">
              <a:schemeClr val="tx1"/>
            </a:fontRef>
          </p:style>
        </p:cxnSp>
        <p:cxnSp>
          <p:nvCxnSpPr>
            <p:cNvPr id="66" name="Straight Connector 65"/>
            <p:cNvCxnSpPr/>
            <p:nvPr userDrawn="1"/>
          </p:nvCxnSpPr>
          <p:spPr>
            <a:xfrm>
              <a:off x="8040049" y="0"/>
              <a:ext cx="0" cy="6858000"/>
            </a:xfrm>
            <a:prstGeom prst="line">
              <a:avLst/>
            </a:prstGeom>
            <a:ln>
              <a:solidFill>
                <a:srgbClr val="FF0066"/>
              </a:solidFill>
              <a:prstDash val="sysDash"/>
            </a:ln>
          </p:spPr>
          <p:style>
            <a:lnRef idx="1">
              <a:schemeClr val="accent1"/>
            </a:lnRef>
            <a:fillRef idx="0">
              <a:schemeClr val="accent1"/>
            </a:fillRef>
            <a:effectRef idx="0">
              <a:schemeClr val="accent1"/>
            </a:effectRef>
            <a:fontRef idx="minor">
              <a:schemeClr val="tx1"/>
            </a:fontRef>
          </p:style>
        </p:cxnSp>
        <p:cxnSp>
          <p:nvCxnSpPr>
            <p:cNvPr id="60" name="Straight Connector 59"/>
            <p:cNvCxnSpPr/>
            <p:nvPr userDrawn="1"/>
          </p:nvCxnSpPr>
          <p:spPr>
            <a:xfrm>
              <a:off x="0" y="457200"/>
              <a:ext cx="9144000" cy="0"/>
            </a:xfrm>
            <a:prstGeom prst="line">
              <a:avLst/>
            </a:prstGeom>
            <a:ln>
              <a:solidFill>
                <a:srgbClr val="FF0066"/>
              </a:solidFill>
              <a:prstDash val="sysDash"/>
            </a:ln>
          </p:spPr>
          <p:style>
            <a:lnRef idx="1">
              <a:schemeClr val="accent1"/>
            </a:lnRef>
            <a:fillRef idx="0">
              <a:schemeClr val="accent1"/>
            </a:fillRef>
            <a:effectRef idx="0">
              <a:schemeClr val="accent1"/>
            </a:effectRef>
            <a:fontRef idx="minor">
              <a:schemeClr val="tx1"/>
            </a:fontRef>
          </p:style>
        </p:cxnSp>
        <p:cxnSp>
          <p:nvCxnSpPr>
            <p:cNvPr id="61" name="Straight Connector 60"/>
            <p:cNvCxnSpPr/>
            <p:nvPr userDrawn="1"/>
          </p:nvCxnSpPr>
          <p:spPr>
            <a:xfrm>
              <a:off x="0" y="685800"/>
              <a:ext cx="9144000" cy="0"/>
            </a:xfrm>
            <a:prstGeom prst="line">
              <a:avLst/>
            </a:prstGeom>
            <a:ln>
              <a:solidFill>
                <a:srgbClr val="FF0066"/>
              </a:solidFill>
              <a:prstDash val="sysDash"/>
            </a:ln>
          </p:spPr>
          <p:style>
            <a:lnRef idx="1">
              <a:schemeClr val="accent1"/>
            </a:lnRef>
            <a:fillRef idx="0">
              <a:schemeClr val="accent1"/>
            </a:fillRef>
            <a:effectRef idx="0">
              <a:schemeClr val="accent1"/>
            </a:effectRef>
            <a:fontRef idx="minor">
              <a:schemeClr val="tx1"/>
            </a:fontRef>
          </p:style>
        </p:cxnSp>
        <p:cxnSp>
          <p:nvCxnSpPr>
            <p:cNvPr id="63" name="Straight Connector 62"/>
            <p:cNvCxnSpPr/>
            <p:nvPr userDrawn="1"/>
          </p:nvCxnSpPr>
          <p:spPr>
            <a:xfrm>
              <a:off x="0" y="6178550"/>
              <a:ext cx="9144000" cy="0"/>
            </a:xfrm>
            <a:prstGeom prst="line">
              <a:avLst/>
            </a:prstGeom>
            <a:ln>
              <a:solidFill>
                <a:srgbClr val="FF0066"/>
              </a:solidFill>
              <a:prstDash val="sysDash"/>
            </a:ln>
          </p:spPr>
          <p:style>
            <a:lnRef idx="1">
              <a:schemeClr val="accent1"/>
            </a:lnRef>
            <a:fillRef idx="0">
              <a:schemeClr val="accent1"/>
            </a:fillRef>
            <a:effectRef idx="0">
              <a:schemeClr val="accent1"/>
            </a:effectRef>
            <a:fontRef idx="minor">
              <a:schemeClr val="tx1"/>
            </a:fontRef>
          </p:style>
        </p:cxnSp>
        <p:cxnSp>
          <p:nvCxnSpPr>
            <p:cNvPr id="64" name="Straight Connector 63"/>
            <p:cNvCxnSpPr/>
            <p:nvPr userDrawn="1"/>
          </p:nvCxnSpPr>
          <p:spPr>
            <a:xfrm>
              <a:off x="0" y="6407150"/>
              <a:ext cx="9144000" cy="0"/>
            </a:xfrm>
            <a:prstGeom prst="line">
              <a:avLst/>
            </a:prstGeom>
            <a:ln>
              <a:solidFill>
                <a:srgbClr val="FF0066"/>
              </a:solidFill>
              <a:prstDash val="sysDash"/>
            </a:ln>
          </p:spPr>
          <p:style>
            <a:lnRef idx="1">
              <a:schemeClr val="accent1"/>
            </a:lnRef>
            <a:fillRef idx="0">
              <a:schemeClr val="accent1"/>
            </a:fillRef>
            <a:effectRef idx="0">
              <a:schemeClr val="accent1"/>
            </a:effectRef>
            <a:fontRef idx="minor">
              <a:schemeClr val="tx1"/>
            </a:fontRef>
          </p:style>
        </p:cxnSp>
        <p:cxnSp>
          <p:nvCxnSpPr>
            <p:cNvPr id="83" name="Straight Connector 82"/>
            <p:cNvCxnSpPr/>
            <p:nvPr userDrawn="1"/>
          </p:nvCxnSpPr>
          <p:spPr>
            <a:xfrm flipH="1">
              <a:off x="0" y="3429000"/>
              <a:ext cx="9144000" cy="0"/>
            </a:xfrm>
            <a:prstGeom prst="line">
              <a:avLst/>
            </a:prstGeom>
            <a:ln>
              <a:solidFill>
                <a:srgbClr val="FF0066"/>
              </a:solidFill>
              <a:prstDash val="sysDash"/>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166492154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Segue">
    <p:bg>
      <p:bgPr>
        <a:solidFill>
          <a:schemeClr val="accent5">
            <a:lumMod val="20000"/>
            <a:lumOff val="80000"/>
          </a:schemeClr>
        </a:solidFill>
        <a:effectLst/>
      </p:bgPr>
    </p:bg>
    <p:spTree>
      <p:nvGrpSpPr>
        <p:cNvPr id="1" name=""/>
        <p:cNvGrpSpPr/>
        <p:nvPr/>
      </p:nvGrpSpPr>
      <p:grpSpPr>
        <a:xfrm>
          <a:off x="0" y="0"/>
          <a:ext cx="0" cy="0"/>
          <a:chOff x="0" y="0"/>
          <a:chExt cx="0" cy="0"/>
        </a:xfrm>
      </p:grpSpPr>
      <p:sp>
        <p:nvSpPr>
          <p:cNvPr id="25" name="TextBox 24"/>
          <p:cNvSpPr txBox="1"/>
          <p:nvPr userDrawn="1"/>
        </p:nvSpPr>
        <p:spPr>
          <a:xfrm>
            <a:off x="-952500" y="2959100"/>
            <a:ext cx="65" cy="332399"/>
          </a:xfrm>
          <a:prstGeom prst="rect">
            <a:avLst/>
          </a:prstGeom>
          <a:noFill/>
        </p:spPr>
        <p:txBody>
          <a:bodyPr wrap="none" lIns="0" tIns="0" rIns="0" bIns="0" rtlCol="0">
            <a:spAutoFit/>
          </a:bodyPr>
          <a:lstStyle/>
          <a:p>
            <a:pPr>
              <a:lnSpc>
                <a:spcPct val="120000"/>
              </a:lnSpc>
            </a:pPr>
            <a:endParaRPr lang="en-US" dirty="0">
              <a:solidFill>
                <a:schemeClr val="tx2"/>
              </a:solidFill>
            </a:endParaRPr>
          </a:p>
        </p:txBody>
      </p:sp>
      <p:sp>
        <p:nvSpPr>
          <p:cNvPr id="37" name="Text Placeholder 31"/>
          <p:cNvSpPr>
            <a:spLocks noGrp="1"/>
          </p:cNvSpPr>
          <p:nvPr>
            <p:ph type="body" sz="quarter" idx="10"/>
          </p:nvPr>
        </p:nvSpPr>
        <p:spPr>
          <a:xfrm>
            <a:off x="475488" y="3157834"/>
            <a:ext cx="2810136" cy="2746756"/>
          </a:xfrm>
        </p:spPr>
        <p:txBody>
          <a:bodyPr/>
          <a:lstStyle>
            <a:lvl1pPr marL="0" indent="0">
              <a:spcBef>
                <a:spcPts val="0"/>
              </a:spcBef>
              <a:spcAft>
                <a:spcPts val="0"/>
              </a:spcAft>
              <a:defRPr lang="en-US" sz="1700" dirty="0" smtClean="0">
                <a:solidFill>
                  <a:schemeClr val="accent1"/>
                </a:solidFill>
                <a:latin typeface="Franklin Gothic Demi Cond" panose="020B0706030402020204" pitchFamily="34" charset="0"/>
              </a:defRPr>
            </a:lvl1pPr>
            <a:lvl2pPr marL="0" indent="0">
              <a:lnSpc>
                <a:spcPct val="110000"/>
              </a:lnSpc>
              <a:spcBef>
                <a:spcPts val="0"/>
              </a:spcBef>
              <a:spcAft>
                <a:spcPts val="0"/>
              </a:spcAft>
              <a:buFont typeface="Arial" panose="020B0604020202020204" pitchFamily="34" charset="0"/>
              <a:buChar char="​"/>
              <a:defRPr sz="1500">
                <a:solidFill>
                  <a:schemeClr val="tx2"/>
                </a:solidFill>
              </a:defRPr>
            </a:lvl2pPr>
            <a:lvl3pPr marL="0" indent="0">
              <a:lnSpc>
                <a:spcPct val="110000"/>
              </a:lnSpc>
              <a:spcBef>
                <a:spcPts val="0"/>
              </a:spcBef>
              <a:spcAft>
                <a:spcPts val="0"/>
              </a:spcAft>
              <a:buFont typeface="Arial" panose="020B0604020202020204" pitchFamily="34" charset="0"/>
              <a:buChar char="​"/>
              <a:defRPr sz="1500">
                <a:solidFill>
                  <a:schemeClr val="tx2"/>
                </a:solidFill>
              </a:defRPr>
            </a:lvl3pPr>
            <a:lvl4pPr marL="0" indent="0">
              <a:lnSpc>
                <a:spcPct val="110000"/>
              </a:lnSpc>
              <a:spcBef>
                <a:spcPts val="0"/>
              </a:spcBef>
              <a:spcAft>
                <a:spcPts val="0"/>
              </a:spcAft>
              <a:buFont typeface="Arial" panose="020B0604020202020204" pitchFamily="34" charset="0"/>
              <a:buChar char="​"/>
              <a:defRPr sz="1500">
                <a:solidFill>
                  <a:schemeClr val="tx2"/>
                </a:solidFill>
              </a:defRPr>
            </a:lvl4pPr>
            <a:lvl5pPr marL="0" indent="0">
              <a:lnSpc>
                <a:spcPct val="110000"/>
              </a:lnSpc>
              <a:spcBef>
                <a:spcPts val="0"/>
              </a:spcBef>
              <a:spcAft>
                <a:spcPts val="0"/>
              </a:spcAft>
              <a:buFont typeface="Arial" panose="020B0604020202020204" pitchFamily="34" charset="0"/>
              <a:buChar char="​"/>
              <a:defRPr sz="1500">
                <a:solidFill>
                  <a:schemeClr val="tx2"/>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3"/>
          <p:cNvSpPr>
            <a:spLocks noGrp="1"/>
          </p:cNvSpPr>
          <p:nvPr>
            <p:ph type="body" sz="quarter" idx="11" hasCustomPrompt="1"/>
          </p:nvPr>
        </p:nvSpPr>
        <p:spPr>
          <a:xfrm>
            <a:off x="4075029" y="3058097"/>
            <a:ext cx="4587802" cy="2946231"/>
          </a:xfrm>
        </p:spPr>
        <p:txBody>
          <a:bodyPr/>
          <a:lstStyle>
            <a:lvl1pPr marL="0" algn="r" defTabSz="914400" rtl="0" eaLnBrk="1" latinLnBrk="0" hangingPunct="1">
              <a:lnSpc>
                <a:spcPct val="70000"/>
              </a:lnSpc>
              <a:buNone/>
              <a:defRPr lang="en-US" sz="8000" i="0" kern="1200" dirty="0" smtClean="0">
                <a:solidFill>
                  <a:schemeClr val="tx2"/>
                </a:solidFill>
                <a:latin typeface="+mn-lt"/>
                <a:ea typeface="+mn-ea"/>
                <a:cs typeface="+mn-cs"/>
              </a:defRPr>
            </a:lvl1pPr>
            <a:lvl2pPr algn="r">
              <a:defRPr/>
            </a:lvl2pPr>
            <a:lvl3pPr algn="r">
              <a:defRPr/>
            </a:lvl3pPr>
            <a:lvl4pPr algn="r">
              <a:defRPr/>
            </a:lvl4pPr>
            <a:lvl5pPr algn="r">
              <a:defRPr/>
            </a:lvl5pPr>
          </a:lstStyle>
          <a:p>
            <a:pPr lvl="0"/>
            <a:r>
              <a:rPr lang="en-US" dirty="0"/>
              <a:t>Edit text</a:t>
            </a:r>
          </a:p>
        </p:txBody>
      </p:sp>
      <p:cxnSp>
        <p:nvCxnSpPr>
          <p:cNvPr id="6" name="Straight Connector 5"/>
          <p:cNvCxnSpPr/>
          <p:nvPr userDrawn="1"/>
        </p:nvCxnSpPr>
        <p:spPr>
          <a:xfrm>
            <a:off x="3760403" y="3090633"/>
            <a:ext cx="0" cy="2881159"/>
          </a:xfrm>
          <a:prstGeom prst="line">
            <a:avLst/>
          </a:prstGeom>
          <a:ln>
            <a:solidFill>
              <a:schemeClr val="accent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65758826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4">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685800"/>
            <a:ext cx="3182052" cy="1228028"/>
          </a:xfrm>
          <a:prstGeom prst="rect">
            <a:avLst/>
          </a:prstGeom>
        </p:spPr>
        <p:txBody>
          <a:bodyPr vert="horz" wrap="square" lIns="0" tIns="0" rIns="0" bIns="0" rtlCol="0" anchor="t">
            <a:noAutofit/>
          </a:bodyPr>
          <a:lstStyle/>
          <a:p>
            <a:r>
              <a:rPr lang="en-US" dirty="0"/>
              <a:t>All Click To Edit Master Title </a:t>
            </a:r>
            <a:br>
              <a:rPr lang="en-US" dirty="0"/>
            </a:br>
            <a:r>
              <a:rPr lang="en-US" dirty="0"/>
              <a:t>Style</a:t>
            </a:r>
          </a:p>
        </p:txBody>
      </p:sp>
      <p:sp>
        <p:nvSpPr>
          <p:cNvPr id="3" name="Text Placeholder 2"/>
          <p:cNvSpPr>
            <a:spLocks noGrp="1"/>
          </p:cNvSpPr>
          <p:nvPr>
            <p:ph type="body" idx="1"/>
          </p:nvPr>
        </p:nvSpPr>
        <p:spPr>
          <a:xfrm>
            <a:off x="3829078" y="685800"/>
            <a:ext cx="4857722" cy="5492750"/>
          </a:xfrm>
          <a:prstGeom prst="rect">
            <a:avLst/>
          </a:prstGeom>
        </p:spPr>
        <p:txBody>
          <a:bodyPr vert="horz" lIns="0" tIns="0" rIns="0" bIns="0" rtlCol="0">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a:p>
            <a:pPr lvl="5"/>
            <a:r>
              <a:rPr lang="en-US" dirty="0"/>
              <a:t>Sixth level</a:t>
            </a:r>
          </a:p>
          <a:p>
            <a:pPr lvl="6"/>
            <a:r>
              <a:rPr lang="en-US" dirty="0"/>
              <a:t>Seventh level</a:t>
            </a:r>
          </a:p>
          <a:p>
            <a:pPr lvl="7"/>
            <a:r>
              <a:rPr lang="en-US" dirty="0"/>
              <a:t>More</a:t>
            </a:r>
          </a:p>
          <a:p>
            <a:pPr lvl="8"/>
            <a:r>
              <a:rPr lang="en-US" dirty="0"/>
              <a:t>More</a:t>
            </a:r>
          </a:p>
        </p:txBody>
      </p:sp>
      <p:cxnSp>
        <p:nvCxnSpPr>
          <p:cNvPr id="69" name="Straight Connector 68"/>
          <p:cNvCxnSpPr/>
          <p:nvPr userDrawn="1"/>
        </p:nvCxnSpPr>
        <p:spPr>
          <a:xfrm>
            <a:off x="457200" y="460057"/>
            <a:ext cx="3182052" cy="0"/>
          </a:xfrm>
          <a:prstGeom prst="line">
            <a:avLst/>
          </a:prstGeom>
          <a:ln w="12700">
            <a:solidFill>
              <a:schemeClr val="tx2"/>
            </a:solidFill>
            <a:bevel/>
          </a:ln>
        </p:spPr>
        <p:style>
          <a:lnRef idx="1">
            <a:schemeClr val="accent1"/>
          </a:lnRef>
          <a:fillRef idx="0">
            <a:schemeClr val="accent1"/>
          </a:fillRef>
          <a:effectRef idx="0">
            <a:schemeClr val="accent1"/>
          </a:effectRef>
          <a:fontRef idx="minor">
            <a:schemeClr val="tx1"/>
          </a:fontRef>
        </p:style>
      </p:cxnSp>
      <p:cxnSp>
        <p:nvCxnSpPr>
          <p:cNvPr id="74" name="Straight Connector 73"/>
          <p:cNvCxnSpPr/>
          <p:nvPr userDrawn="1"/>
        </p:nvCxnSpPr>
        <p:spPr>
          <a:xfrm>
            <a:off x="3829078" y="460057"/>
            <a:ext cx="4857722" cy="0"/>
          </a:xfrm>
          <a:prstGeom prst="line">
            <a:avLst/>
          </a:prstGeom>
          <a:ln w="12700">
            <a:solidFill>
              <a:schemeClr val="tx2"/>
            </a:solidFill>
            <a:bevel/>
          </a:ln>
        </p:spPr>
        <p:style>
          <a:lnRef idx="1">
            <a:schemeClr val="accent1"/>
          </a:lnRef>
          <a:fillRef idx="0">
            <a:schemeClr val="accent1"/>
          </a:fillRef>
          <a:effectRef idx="0">
            <a:schemeClr val="accent1"/>
          </a:effectRef>
          <a:fontRef idx="minor">
            <a:schemeClr val="tx1"/>
          </a:fontRef>
        </p:style>
      </p:cxnSp>
      <p:sp>
        <p:nvSpPr>
          <p:cNvPr id="76" name="TextBox 75"/>
          <p:cNvSpPr txBox="1"/>
          <p:nvPr userDrawn="1"/>
        </p:nvSpPr>
        <p:spPr>
          <a:xfrm>
            <a:off x="8561766" y="6397715"/>
            <a:ext cx="125034" cy="123111"/>
          </a:xfrm>
          <a:prstGeom prst="rect">
            <a:avLst/>
          </a:prstGeom>
          <a:noFill/>
        </p:spPr>
        <p:txBody>
          <a:bodyPr wrap="none" lIns="0" tIns="0" rIns="0" bIns="0" rtlCol="0">
            <a:spAutoFit/>
          </a:bodyPr>
          <a:lstStyle/>
          <a:p>
            <a:pPr algn="r"/>
            <a:fld id="{2385CB4A-7E96-44CA-B116-B71B544B697D}" type="slidenum">
              <a:rPr lang="en-US" sz="800" smtClean="0">
                <a:solidFill>
                  <a:schemeClr val="bg2"/>
                </a:solidFill>
              </a:rPr>
              <a:pPr algn="r"/>
              <a:t>‹#›</a:t>
            </a:fld>
            <a:endParaRPr lang="en-US" sz="800" dirty="0">
              <a:solidFill>
                <a:schemeClr val="bg2"/>
              </a:solidFill>
            </a:endParaRPr>
          </a:p>
        </p:txBody>
      </p:sp>
      <p:sp>
        <p:nvSpPr>
          <p:cNvPr id="117" name="TextBox 116"/>
          <p:cNvSpPr txBox="1"/>
          <p:nvPr userDrawn="1"/>
        </p:nvSpPr>
        <p:spPr>
          <a:xfrm>
            <a:off x="8331889" y="6397715"/>
            <a:ext cx="24045" cy="123111"/>
          </a:xfrm>
          <a:prstGeom prst="rect">
            <a:avLst/>
          </a:prstGeom>
          <a:noFill/>
        </p:spPr>
        <p:txBody>
          <a:bodyPr wrap="none" lIns="0" tIns="0" rIns="0" bIns="0" rtlCol="0">
            <a:spAutoFit/>
          </a:bodyPr>
          <a:lstStyle/>
          <a:p>
            <a:pPr algn="r"/>
            <a:r>
              <a:rPr lang="en-US" sz="800" dirty="0">
                <a:solidFill>
                  <a:schemeClr val="bg2"/>
                </a:solidFill>
              </a:rPr>
              <a:t>|</a:t>
            </a:r>
          </a:p>
        </p:txBody>
      </p:sp>
    </p:spTree>
    <p:extLst>
      <p:ext uri="{BB962C8B-B14F-4D97-AF65-F5344CB8AC3E}">
        <p14:creationId xmlns:p14="http://schemas.microsoft.com/office/powerpoint/2010/main" val="3728137087"/>
      </p:ext>
    </p:extLst>
  </p:cSld>
  <p:clrMap bg1="lt1" tx1="dk1" bg2="lt2" tx2="dk2" accent1="accent1" accent2="accent2" accent3="accent3" accent4="accent4" accent5="accent5" accent6="accent6" hlink="hlink" folHlink="folHlink"/>
  <p:sldLayoutIdLst>
    <p:sldLayoutId id="2147483649" r:id="rId1"/>
    <p:sldLayoutId id="2147483662" r:id="rId2"/>
    <p:sldLayoutId id="2147483663" r:id="rId3"/>
    <p:sldLayoutId id="2147483656" r:id="rId4"/>
    <p:sldLayoutId id="2147483658" r:id="rId5"/>
    <p:sldLayoutId id="2147483650" r:id="rId6"/>
    <p:sldLayoutId id="2147483657" r:id="rId7"/>
    <p:sldLayoutId id="2147483659" r:id="rId8"/>
    <p:sldLayoutId id="2147483654" r:id="rId9"/>
    <p:sldLayoutId id="2147483660" r:id="rId10"/>
    <p:sldLayoutId id="2147483655" r:id="rId11"/>
    <p:sldLayoutId id="2147483664" r:id="rId12"/>
  </p:sldLayoutIdLst>
  <p:txStyles>
    <p:titleStyle>
      <a:lvl1pPr algn="l" defTabSz="914400" rtl="0" eaLnBrk="1" latinLnBrk="0" hangingPunct="1">
        <a:lnSpc>
          <a:spcPct val="95000"/>
        </a:lnSpc>
        <a:spcBef>
          <a:spcPct val="0"/>
        </a:spcBef>
        <a:buNone/>
        <a:defRPr sz="2800" b="1" kern="1200" spc="-150">
          <a:solidFill>
            <a:schemeClr val="tx2"/>
          </a:solidFill>
          <a:latin typeface="+mj-lt"/>
          <a:ea typeface="+mj-ea"/>
          <a:cs typeface="+mj-cs"/>
        </a:defRPr>
      </a:lvl1pPr>
    </p:titleStyle>
    <p:bodyStyle>
      <a:lvl1pPr marL="0" indent="0" algn="l" defTabSz="914400" rtl="0" eaLnBrk="1" latinLnBrk="0" hangingPunct="1">
        <a:lnSpc>
          <a:spcPct val="120000"/>
        </a:lnSpc>
        <a:spcBef>
          <a:spcPts val="600"/>
        </a:spcBef>
        <a:spcAft>
          <a:spcPts val="1200"/>
        </a:spcAft>
        <a:buFont typeface="Arial" panose="020B0604020202020204" pitchFamily="34" charset="0"/>
        <a:buChar char="​"/>
        <a:defRPr sz="1500" b="0" i="1" kern="1200">
          <a:solidFill>
            <a:schemeClr val="accent1"/>
          </a:solidFill>
          <a:latin typeface="Corbel" panose="020B0503020204020204" pitchFamily="34" charset="0"/>
          <a:ea typeface="+mn-ea"/>
          <a:cs typeface="+mn-cs"/>
        </a:defRPr>
      </a:lvl1pPr>
      <a:lvl2pPr marL="0" indent="0" algn="l" defTabSz="914400" rtl="0" eaLnBrk="1" latinLnBrk="0" hangingPunct="1">
        <a:lnSpc>
          <a:spcPct val="100000"/>
        </a:lnSpc>
        <a:spcBef>
          <a:spcPts val="0"/>
        </a:spcBef>
        <a:spcAft>
          <a:spcPts val="600"/>
        </a:spcAft>
        <a:buFont typeface="Arial" panose="020B0604020202020204" pitchFamily="34" charset="0"/>
        <a:buChar char="​"/>
        <a:defRPr sz="1500" i="1" kern="1200">
          <a:solidFill>
            <a:schemeClr val="tx2"/>
          </a:solidFill>
          <a:latin typeface="Corbel" panose="020B0503020204020204" pitchFamily="34" charset="0"/>
          <a:ea typeface="+mn-ea"/>
          <a:cs typeface="+mn-cs"/>
        </a:defRPr>
      </a:lvl2pPr>
      <a:lvl3pPr marL="0" indent="0" algn="l" defTabSz="914400" rtl="0" eaLnBrk="1" latinLnBrk="0" hangingPunct="1">
        <a:lnSpc>
          <a:spcPct val="110000"/>
        </a:lnSpc>
        <a:spcBef>
          <a:spcPts val="600"/>
        </a:spcBef>
        <a:spcAft>
          <a:spcPts val="0"/>
        </a:spcAft>
        <a:buFont typeface="Arial" panose="020B0604020202020204" pitchFamily="34" charset="0"/>
        <a:buChar char="​"/>
        <a:defRPr sz="1100" b="1" kern="1200">
          <a:solidFill>
            <a:schemeClr val="accent4"/>
          </a:solidFill>
          <a:latin typeface="Microsoft New Tai Lue" panose="020B0502040204020203" pitchFamily="34" charset="0"/>
          <a:ea typeface="+mn-ea"/>
          <a:cs typeface="Microsoft New Tai Lue" panose="020B0502040204020203" pitchFamily="34" charset="0"/>
        </a:defRPr>
      </a:lvl3pPr>
      <a:lvl4pPr marL="0" indent="0" algn="l" defTabSz="914400" rtl="0" eaLnBrk="1" latinLnBrk="0" hangingPunct="1">
        <a:lnSpc>
          <a:spcPct val="114000"/>
        </a:lnSpc>
        <a:spcBef>
          <a:spcPts val="600"/>
        </a:spcBef>
        <a:spcAft>
          <a:spcPts val="600"/>
        </a:spcAft>
        <a:buFont typeface="Arial" panose="020B0604020202020204" pitchFamily="34" charset="0"/>
        <a:buChar char="​"/>
        <a:defRPr sz="1100" kern="1200">
          <a:solidFill>
            <a:schemeClr val="tx2"/>
          </a:solidFill>
          <a:latin typeface="Microsoft New Tai Lue" panose="020B0502040204020203" pitchFamily="34" charset="0"/>
          <a:ea typeface="+mn-ea"/>
          <a:cs typeface="Microsoft New Tai Lue" panose="020B0502040204020203" pitchFamily="34" charset="0"/>
        </a:defRPr>
      </a:lvl4pPr>
      <a:lvl5pPr marL="171450" indent="-171450" algn="l" defTabSz="914400" rtl="0" eaLnBrk="1" latinLnBrk="0" hangingPunct="1">
        <a:lnSpc>
          <a:spcPct val="95000"/>
        </a:lnSpc>
        <a:spcBef>
          <a:spcPts val="0"/>
        </a:spcBef>
        <a:spcAft>
          <a:spcPts val="600"/>
        </a:spcAft>
        <a:buFont typeface="Arial" panose="020B0604020202020204" pitchFamily="34" charset="0"/>
        <a:buChar char="•"/>
        <a:defRPr sz="1100" kern="1200">
          <a:solidFill>
            <a:schemeClr val="tx2"/>
          </a:solidFill>
          <a:latin typeface="Microsoft New Tai Lue" panose="020B0502040204020203" pitchFamily="34" charset="0"/>
          <a:ea typeface="+mn-ea"/>
          <a:cs typeface="Microsoft New Tai Lue" panose="020B0502040204020203" pitchFamily="34" charset="0"/>
        </a:defRPr>
      </a:lvl5pPr>
      <a:lvl6pPr marL="344488" indent="-173038" algn="l" defTabSz="914400" rtl="0" eaLnBrk="1" latinLnBrk="0" hangingPunct="1">
        <a:lnSpc>
          <a:spcPct val="85000"/>
        </a:lnSpc>
        <a:spcBef>
          <a:spcPct val="20000"/>
        </a:spcBef>
        <a:spcAft>
          <a:spcPts val="600"/>
        </a:spcAft>
        <a:buFont typeface="Arial" panose="020B0604020202020204" pitchFamily="34" charset="0"/>
        <a:buChar char="•"/>
        <a:defRPr sz="1100" kern="1200" baseline="0">
          <a:solidFill>
            <a:schemeClr val="tx2"/>
          </a:solidFill>
          <a:latin typeface="+mn-lt"/>
          <a:ea typeface="+mn-ea"/>
          <a:cs typeface="+mn-cs"/>
        </a:defRPr>
      </a:lvl6pPr>
      <a:lvl7pPr marL="0" indent="0" algn="l" defTabSz="914400" rtl="0" eaLnBrk="1" latinLnBrk="0" hangingPunct="1">
        <a:spcBef>
          <a:spcPts val="600"/>
        </a:spcBef>
        <a:spcAft>
          <a:spcPts val="600"/>
        </a:spcAft>
        <a:buClr>
          <a:schemeClr val="bg2"/>
        </a:buClr>
        <a:buFont typeface="Arial" panose="020B0604020202020204" pitchFamily="34" charset="0"/>
        <a:buChar char="​"/>
        <a:defRPr sz="1500" i="1" kern="1200" baseline="0">
          <a:solidFill>
            <a:schemeClr val="bg2"/>
          </a:solidFill>
          <a:latin typeface="Corbel" panose="020B0503020204020204" pitchFamily="34" charset="0"/>
          <a:ea typeface="+mn-ea"/>
          <a:cs typeface="+mn-cs"/>
        </a:defRPr>
      </a:lvl7pPr>
      <a:lvl8pPr marL="171450" indent="-171450" algn="l" defTabSz="914400" rtl="0" eaLnBrk="1" latinLnBrk="0" hangingPunct="1">
        <a:spcBef>
          <a:spcPts val="0"/>
        </a:spcBef>
        <a:spcAft>
          <a:spcPts val="600"/>
        </a:spcAft>
        <a:buFont typeface="Arial" panose="020B0604020202020204" pitchFamily="34" charset="0"/>
        <a:buChar char="•"/>
        <a:defRPr sz="1100" kern="1200">
          <a:solidFill>
            <a:schemeClr val="bg2"/>
          </a:solidFill>
          <a:latin typeface="Corbel" panose="020B0503020204020204" pitchFamily="34" charset="0"/>
          <a:ea typeface="+mn-ea"/>
          <a:cs typeface="+mn-cs"/>
        </a:defRPr>
      </a:lvl8pPr>
      <a:lvl9pPr marL="344488" indent="-173038" algn="l" defTabSz="914400" rtl="0" eaLnBrk="1" latinLnBrk="0" hangingPunct="1">
        <a:spcBef>
          <a:spcPct val="20000"/>
        </a:spcBef>
        <a:spcAft>
          <a:spcPts val="600"/>
        </a:spcAft>
        <a:buFont typeface="Arial" panose="020B0604020202020204" pitchFamily="34" charset="0"/>
        <a:buChar char="•"/>
        <a:defRPr sz="1100" kern="1200">
          <a:solidFill>
            <a:schemeClr val="bg2"/>
          </a:solidFill>
          <a:latin typeface="Corbel" panose="020B0503020204020204" pitchFamily="34" charset="0"/>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5.xml"/><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1.xml"/><Relationship Id="rId1" Type="http://schemas.openxmlformats.org/officeDocument/2006/relationships/slideLayout" Target="../slideLayouts/slideLayout10.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2.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12.xml"/><Relationship Id="rId1" Type="http://schemas.openxmlformats.org/officeDocument/2006/relationships/slideLayout" Target="../slideLayouts/slideLayout5.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4.xml"/><Relationship Id="rId1" Type="http://schemas.openxmlformats.org/officeDocument/2006/relationships/slideLayout" Target="../slideLayouts/slideLayout12.xml"/><Relationship Id="rId4" Type="http://schemas.openxmlformats.org/officeDocument/2006/relationships/hyperlink" Target="https://www.youtube.com/watch?v=JrCdyuDsg6c" TargetMode="Externa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ctrTitle"/>
          </p:nvPr>
        </p:nvSpPr>
        <p:spPr>
          <a:xfrm>
            <a:off x="457199" y="358924"/>
            <a:ext cx="5712691" cy="2742289"/>
          </a:xfrm>
        </p:spPr>
        <p:txBody>
          <a:bodyPr/>
          <a:lstStyle/>
          <a:p>
            <a:r>
              <a:rPr lang="en-US" dirty="0"/>
              <a:t>Pediatric Headaches</a:t>
            </a:r>
          </a:p>
        </p:txBody>
      </p:sp>
      <p:sp>
        <p:nvSpPr>
          <p:cNvPr id="3" name="Text Placeholder 2"/>
          <p:cNvSpPr>
            <a:spLocks noGrp="1"/>
          </p:cNvSpPr>
          <p:nvPr>
            <p:ph type="body" sz="quarter" idx="10"/>
          </p:nvPr>
        </p:nvSpPr>
        <p:spPr/>
        <p:txBody>
          <a:bodyPr/>
          <a:lstStyle/>
          <a:p>
            <a:r>
              <a:rPr lang="en-US" dirty="0"/>
              <a:t>Pediatric </a:t>
            </a:r>
            <a:r>
              <a:rPr lang="en-US"/>
              <a:t>Pain PRN Curriculum</a:t>
            </a:r>
            <a:endParaRPr lang="en-US" dirty="0"/>
          </a:p>
          <a:p>
            <a:endParaRPr lang="en-US" dirty="0"/>
          </a:p>
        </p:txBody>
      </p:sp>
      <p:sp>
        <p:nvSpPr>
          <p:cNvPr id="4" name="TextBox 3">
            <a:extLst>
              <a:ext uri="{FF2B5EF4-FFF2-40B4-BE49-F238E27FC236}">
                <a16:creationId xmlns:a16="http://schemas.microsoft.com/office/drawing/2014/main" id="{34BF3ACF-C448-CB81-E0C5-07218C16B626}"/>
              </a:ext>
              <a:ext uri="{C183D7F6-B498-43B3-948B-1728B52AA6E4}">
                <adec:decorative xmlns:adec="http://schemas.microsoft.com/office/drawing/2017/decorative" val="1"/>
              </a:ext>
            </a:extLst>
          </p:cNvPr>
          <p:cNvSpPr txBox="1"/>
          <p:nvPr/>
        </p:nvSpPr>
        <p:spPr>
          <a:xfrm>
            <a:off x="6845300" y="3695700"/>
            <a:ext cx="2298700" cy="2108200"/>
          </a:xfrm>
          <a:prstGeom prst="rect">
            <a:avLst/>
          </a:prstGeom>
          <a:solidFill>
            <a:srgbClr val="36D1F0"/>
          </a:solidFill>
        </p:spPr>
        <p:txBody>
          <a:bodyPr wrap="square" rtlCol="0">
            <a:spAutoFit/>
          </a:bodyPr>
          <a:lstStyle/>
          <a:p>
            <a:endParaRPr lang="en-US" dirty="0"/>
          </a:p>
        </p:txBody>
      </p:sp>
      <p:pic>
        <p:nvPicPr>
          <p:cNvPr id="2" name="Picture 1">
            <a:extLst>
              <a:ext uri="{FF2B5EF4-FFF2-40B4-BE49-F238E27FC236}">
                <a16:creationId xmlns:a16="http://schemas.microsoft.com/office/drawing/2014/main" id="{55C004D9-9CCA-47BE-166F-A4AB2F1F8BC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539744" y="4713536"/>
            <a:ext cx="2008262" cy="1089058"/>
          </a:xfrm>
          <a:prstGeom prst="rect">
            <a:avLst/>
          </a:prstGeom>
        </p:spPr>
      </p:pic>
    </p:spTree>
    <p:extLst>
      <p:ext uri="{BB962C8B-B14F-4D97-AF65-F5344CB8AC3E}">
        <p14:creationId xmlns:p14="http://schemas.microsoft.com/office/powerpoint/2010/main" val="278154315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0433CF-6787-49AF-A542-6BC22A3BA809}"/>
              </a:ext>
            </a:extLst>
          </p:cNvPr>
          <p:cNvSpPr>
            <a:spLocks noGrp="1"/>
          </p:cNvSpPr>
          <p:nvPr>
            <p:ph type="title"/>
          </p:nvPr>
        </p:nvSpPr>
        <p:spPr/>
        <p:txBody>
          <a:bodyPr/>
          <a:lstStyle/>
          <a:p>
            <a:r>
              <a:rPr lang="en-US" dirty="0"/>
              <a:t>Pediatric headache: prevalence and classification</a:t>
            </a:r>
          </a:p>
        </p:txBody>
      </p:sp>
      <p:sp>
        <p:nvSpPr>
          <p:cNvPr id="3" name="Rectangle 2"/>
          <p:cNvSpPr/>
          <p:nvPr/>
        </p:nvSpPr>
        <p:spPr>
          <a:xfrm>
            <a:off x="631371" y="2495887"/>
            <a:ext cx="3007881" cy="1015663"/>
          </a:xfrm>
          <a:prstGeom prst="rect">
            <a:avLst/>
          </a:prstGeom>
        </p:spPr>
        <p:txBody>
          <a:bodyPr wrap="square">
            <a:spAutoFit/>
          </a:bodyPr>
          <a:lstStyle/>
          <a:p>
            <a:pPr marL="0" lvl="2"/>
            <a:r>
              <a:rPr lang="en-US" sz="2000" b="1" dirty="0">
                <a:solidFill>
                  <a:schemeClr val="accent4"/>
                </a:solidFill>
                <a:latin typeface="Microsoft New Tai Lue" panose="020B0502040204020203" pitchFamily="34" charset="0"/>
                <a:cs typeface="Microsoft New Tai Lue" panose="020B0502040204020203" pitchFamily="34" charset="0"/>
              </a:rPr>
              <a:t>Headache classification</a:t>
            </a:r>
          </a:p>
          <a:p>
            <a:pPr marL="342900" lvl="2" indent="-342900">
              <a:buFont typeface="Arial" panose="020B0604020202020204" pitchFamily="34" charset="0"/>
              <a:buChar char="•"/>
            </a:pPr>
            <a:r>
              <a:rPr lang="en-US" sz="2000" i="1" dirty="0">
                <a:solidFill>
                  <a:schemeClr val="accent1"/>
                </a:solidFill>
                <a:latin typeface="Corbel" panose="020B0503020204020204" pitchFamily="34" charset="0"/>
              </a:rPr>
              <a:t>Primary</a:t>
            </a:r>
          </a:p>
          <a:p>
            <a:pPr marL="342900" lvl="2" indent="-342900">
              <a:buFont typeface="Arial" panose="020B0604020202020204" pitchFamily="34" charset="0"/>
              <a:buChar char="•"/>
            </a:pPr>
            <a:r>
              <a:rPr lang="en-US" sz="2000" i="1" dirty="0">
                <a:solidFill>
                  <a:schemeClr val="accent1"/>
                </a:solidFill>
                <a:latin typeface="Corbel" panose="020B0503020204020204" pitchFamily="34" charset="0"/>
              </a:rPr>
              <a:t>Secondary</a:t>
            </a:r>
          </a:p>
        </p:txBody>
      </p:sp>
      <p:sp>
        <p:nvSpPr>
          <p:cNvPr id="4" name="Content Placeholder 3">
            <a:extLst>
              <a:ext uri="{FF2B5EF4-FFF2-40B4-BE49-F238E27FC236}">
                <a16:creationId xmlns:a16="http://schemas.microsoft.com/office/drawing/2014/main" id="{0B7D9D71-4059-42D5-BF96-29D7522E0756}"/>
              </a:ext>
            </a:extLst>
          </p:cNvPr>
          <p:cNvSpPr>
            <a:spLocks noGrp="1"/>
          </p:cNvSpPr>
          <p:nvPr>
            <p:ph idx="1"/>
          </p:nvPr>
        </p:nvSpPr>
        <p:spPr>
          <a:xfrm>
            <a:off x="3829077" y="685800"/>
            <a:ext cx="5082693" cy="5492750"/>
          </a:xfrm>
        </p:spPr>
        <p:txBody>
          <a:bodyPr/>
          <a:lstStyle/>
          <a:p>
            <a:pPr lvl="2">
              <a:buNone/>
            </a:pPr>
            <a:r>
              <a:rPr lang="en-US" sz="2000" dirty="0"/>
              <a:t>Etiology dictates treatment plan</a:t>
            </a:r>
          </a:p>
          <a:p>
            <a:pPr lvl="2">
              <a:spcAft>
                <a:spcPts val="600"/>
              </a:spcAft>
              <a:buNone/>
            </a:pPr>
            <a:r>
              <a:rPr lang="en-US" sz="2000" b="0" i="1" dirty="0">
                <a:solidFill>
                  <a:schemeClr val="accent1"/>
                </a:solidFill>
                <a:latin typeface="Corbel" panose="020B0503020204020204" pitchFamily="34" charset="0"/>
                <a:cs typeface="+mn-cs"/>
              </a:rPr>
              <a:t>If unknown cause, goal is pain relief or reduction</a:t>
            </a:r>
          </a:p>
          <a:p>
            <a:pPr lvl="4">
              <a:lnSpc>
                <a:spcPct val="110000"/>
              </a:lnSpc>
              <a:buSzPct val="100000"/>
            </a:pPr>
            <a:r>
              <a:rPr lang="en-US" sz="2000" dirty="0">
                <a:ea typeface="ＭＳ Ｐゴシック" charset="-128"/>
              </a:rPr>
              <a:t>60% of children experience a headache </a:t>
            </a:r>
            <a:br>
              <a:rPr lang="en-US" sz="2000" dirty="0">
                <a:ea typeface="ＭＳ Ｐゴシック" charset="-128"/>
              </a:rPr>
            </a:br>
            <a:r>
              <a:rPr lang="en-US" sz="2000" dirty="0">
                <a:ea typeface="ＭＳ Ｐゴシック" charset="-128"/>
              </a:rPr>
              <a:t>in a 3 month period</a:t>
            </a:r>
          </a:p>
          <a:p>
            <a:pPr lvl="4">
              <a:lnSpc>
                <a:spcPct val="110000"/>
              </a:lnSpc>
              <a:buSzPct val="100000"/>
            </a:pPr>
            <a:r>
              <a:rPr lang="en-US" altLang="en-US" sz="2000" dirty="0">
                <a:ea typeface="ＭＳ Ｐゴシック" charset="-128"/>
              </a:rPr>
              <a:t>4% of preschoolers</a:t>
            </a:r>
          </a:p>
          <a:p>
            <a:pPr lvl="4">
              <a:lnSpc>
                <a:spcPct val="110000"/>
              </a:lnSpc>
              <a:buSzPct val="100000"/>
            </a:pPr>
            <a:r>
              <a:rPr lang="en-US" altLang="en-US" sz="2000" dirty="0">
                <a:ea typeface="ＭＳ Ｐゴシック" charset="-128"/>
              </a:rPr>
              <a:t>10% of school-aged children (girls 1:1 boys)</a:t>
            </a:r>
          </a:p>
          <a:p>
            <a:pPr lvl="4">
              <a:lnSpc>
                <a:spcPct val="110000"/>
              </a:lnSpc>
              <a:buSzPct val="100000"/>
            </a:pPr>
            <a:r>
              <a:rPr lang="en-US" altLang="en-US" sz="2000" dirty="0">
                <a:ea typeface="ＭＳ Ｐゴシック" charset="-128"/>
              </a:rPr>
              <a:t>&gt;16% of adolescents (more girls 3:1 boys)</a:t>
            </a:r>
            <a:endParaRPr lang="en-US" sz="2000" dirty="0">
              <a:ea typeface="ＭＳ Ｐゴシック" charset="-128"/>
            </a:endParaRPr>
          </a:p>
          <a:p>
            <a:pPr lvl="4">
              <a:lnSpc>
                <a:spcPct val="110000"/>
              </a:lnSpc>
              <a:buSzPct val="100000"/>
            </a:pPr>
            <a:r>
              <a:rPr lang="en-US" sz="2000" dirty="0">
                <a:ea typeface="ＭＳ Ｐゴシック" charset="-128"/>
              </a:rPr>
              <a:t>17% reporting severe headache in the last year</a:t>
            </a:r>
          </a:p>
          <a:p>
            <a:pPr marL="342900" lvl="2" indent="-342900">
              <a:buFont typeface="Arial" panose="020B0604020202020204" pitchFamily="34" charset="0"/>
              <a:buChar char="•"/>
            </a:pPr>
            <a:endParaRPr lang="en-US" sz="2000" dirty="0"/>
          </a:p>
          <a:p>
            <a:pPr lvl="2"/>
            <a:endParaRPr lang="en-US" sz="2000" dirty="0"/>
          </a:p>
          <a:p>
            <a:pPr lvl="2"/>
            <a:endParaRPr lang="en-US" sz="2000" dirty="0"/>
          </a:p>
          <a:p>
            <a:endParaRPr lang="en-US" sz="2000" dirty="0"/>
          </a:p>
        </p:txBody>
      </p:sp>
    </p:spTree>
    <p:extLst>
      <p:ext uri="{BB962C8B-B14F-4D97-AF65-F5344CB8AC3E}">
        <p14:creationId xmlns:p14="http://schemas.microsoft.com/office/powerpoint/2010/main" val="298436277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2AAD07-CCFA-4DD6-9D43-3D79FB4A11DB}"/>
              </a:ext>
            </a:extLst>
          </p:cNvPr>
          <p:cNvSpPr>
            <a:spLocks noGrp="1"/>
          </p:cNvSpPr>
          <p:nvPr>
            <p:ph type="title"/>
          </p:nvPr>
        </p:nvSpPr>
        <p:spPr/>
        <p:txBody>
          <a:bodyPr/>
          <a:lstStyle/>
          <a:p>
            <a:r>
              <a:rPr lang="en-US" dirty="0"/>
              <a:t>Headache evaluation</a:t>
            </a:r>
          </a:p>
        </p:txBody>
      </p:sp>
      <p:pic>
        <p:nvPicPr>
          <p:cNvPr id="1026" name="Picture 2" descr="Image result for headache icon">
            <a:extLst>
              <a:ext uri="{FF2B5EF4-FFF2-40B4-BE49-F238E27FC236}">
                <a16:creationId xmlns:a16="http://schemas.microsoft.com/office/drawing/2014/main" id="{D3CA794D-069D-412C-BA46-9833D7B208D5}"/>
              </a:ext>
            </a:extLst>
          </p:cNvPr>
          <p:cNvPicPr>
            <a:picLocks noChangeAspect="1" noChangeArrowheads="1"/>
          </p:cNvPicPr>
          <p:nvPr/>
        </p:nvPicPr>
        <p:blipFill>
          <a:blip r:embed="rId3" cstate="print">
            <a:duotone>
              <a:schemeClr val="accent4">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698937" y="2239724"/>
            <a:ext cx="2384903" cy="2384903"/>
          </a:xfrm>
          <a:prstGeom prst="rect">
            <a:avLst/>
          </a:prstGeom>
          <a:noFill/>
          <a:extLst>
            <a:ext uri="{909E8E84-426E-40DD-AFC4-6F175D3DCCD1}">
              <a14:hiddenFill xmlns:a14="http://schemas.microsoft.com/office/drawing/2010/main">
                <a:solidFill>
                  <a:srgbClr val="FFFFFF"/>
                </a:solidFill>
              </a14:hiddenFill>
            </a:ext>
          </a:extLst>
        </p:spPr>
      </p:pic>
      <p:sp>
        <p:nvSpPr>
          <p:cNvPr id="3" name="Content Placeholder 2">
            <a:extLst>
              <a:ext uri="{FF2B5EF4-FFF2-40B4-BE49-F238E27FC236}">
                <a16:creationId xmlns:a16="http://schemas.microsoft.com/office/drawing/2014/main" id="{08F0DE72-FA07-4F98-ACD5-FD5F57622BAB}"/>
              </a:ext>
            </a:extLst>
          </p:cNvPr>
          <p:cNvSpPr>
            <a:spLocks noGrp="1"/>
          </p:cNvSpPr>
          <p:nvPr>
            <p:ph idx="1"/>
          </p:nvPr>
        </p:nvSpPr>
        <p:spPr>
          <a:xfrm>
            <a:off x="3829078" y="685800"/>
            <a:ext cx="4857722" cy="5492750"/>
          </a:xfrm>
        </p:spPr>
        <p:txBody>
          <a:bodyPr/>
          <a:lstStyle/>
          <a:p>
            <a:pPr lvl="2">
              <a:spcAft>
                <a:spcPts val="600"/>
              </a:spcAft>
              <a:buClr>
                <a:srgbClr val="3E4D9A"/>
              </a:buClr>
              <a:buSzPct val="150000"/>
              <a:buNone/>
            </a:pPr>
            <a:r>
              <a:rPr lang="en-US" sz="2000" dirty="0">
                <a:ea typeface="ＭＳ Ｐゴシック" charset="-128"/>
              </a:rPr>
              <a:t>In addition to obtaining a thorough comprehensive pain history, determine:</a:t>
            </a:r>
          </a:p>
          <a:p>
            <a:pPr lvl="4">
              <a:buSzPct val="100000"/>
            </a:pPr>
            <a:r>
              <a:rPr lang="en-US" sz="2000" dirty="0">
                <a:ea typeface="ＭＳ Ｐゴシック" charset="-128"/>
              </a:rPr>
              <a:t>Is this the first evaluation? </a:t>
            </a:r>
          </a:p>
          <a:p>
            <a:pPr lvl="4">
              <a:buSzPct val="100000"/>
            </a:pPr>
            <a:r>
              <a:rPr lang="en-US" sz="2000" dirty="0">
                <a:ea typeface="ＭＳ Ｐゴシック" charset="-128"/>
              </a:rPr>
              <a:t>Has the child already been diagnosed with migraines but there had been a sudden change? </a:t>
            </a:r>
          </a:p>
          <a:p>
            <a:pPr lvl="4">
              <a:buSzPct val="100000"/>
            </a:pPr>
            <a:r>
              <a:rPr lang="en-US" sz="2000" dirty="0">
                <a:ea typeface="ＭＳ Ｐゴシック" charset="-128"/>
              </a:rPr>
              <a:t>Is the child able to play during the headache? </a:t>
            </a:r>
          </a:p>
          <a:p>
            <a:pPr lvl="4">
              <a:buSzPct val="100000"/>
            </a:pPr>
            <a:r>
              <a:rPr lang="en-US" sz="2000" dirty="0">
                <a:ea typeface="ＭＳ Ｐゴシック" charset="-128"/>
              </a:rPr>
              <a:t>Is the headache getting less responsive to treatment? </a:t>
            </a:r>
          </a:p>
          <a:p>
            <a:pPr lvl="4">
              <a:buSzPct val="100000"/>
            </a:pPr>
            <a:r>
              <a:rPr lang="en-US" sz="2000" dirty="0">
                <a:ea typeface="ＭＳ Ｐゴシック" charset="-128"/>
              </a:rPr>
              <a:t>Are there any known triggers of headache?</a:t>
            </a:r>
          </a:p>
          <a:p>
            <a:pPr lvl="4">
              <a:buSzPct val="100000"/>
            </a:pPr>
            <a:r>
              <a:rPr lang="en-US" sz="2000" dirty="0">
                <a:ea typeface="ＭＳ Ｐゴシック" charset="-128"/>
              </a:rPr>
              <a:t>Are there associated symptoms? </a:t>
            </a:r>
            <a:endParaRPr lang="en-US" sz="2000" dirty="0"/>
          </a:p>
        </p:txBody>
      </p:sp>
    </p:spTree>
    <p:extLst>
      <p:ext uri="{BB962C8B-B14F-4D97-AF65-F5344CB8AC3E}">
        <p14:creationId xmlns:p14="http://schemas.microsoft.com/office/powerpoint/2010/main" val="339393301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2AAD07-CCFA-4DD6-9D43-3D79FB4A11DB}"/>
              </a:ext>
            </a:extLst>
          </p:cNvPr>
          <p:cNvSpPr>
            <a:spLocks noGrp="1"/>
          </p:cNvSpPr>
          <p:nvPr>
            <p:ph type="title"/>
          </p:nvPr>
        </p:nvSpPr>
        <p:spPr/>
        <p:txBody>
          <a:bodyPr/>
          <a:lstStyle/>
          <a:p>
            <a:r>
              <a:rPr lang="en-US" dirty="0"/>
              <a:t>Headache evaluation </a:t>
            </a:r>
          </a:p>
        </p:txBody>
      </p:sp>
      <p:pic>
        <p:nvPicPr>
          <p:cNvPr id="11" name="Picture 2" descr="Image result for flag icon">
            <a:extLst>
              <a:ext uri="{FF2B5EF4-FFF2-40B4-BE49-F238E27FC236}">
                <a16:creationId xmlns:a16="http://schemas.microsoft.com/office/drawing/2014/main" id="{99B7036D-950D-4F6A-9CB8-6B597AC0F20A}"/>
              </a:ext>
            </a:extLst>
          </p:cNvPr>
          <p:cNvPicPr>
            <a:picLocks noChangeAspect="1" noChangeArrowheads="1"/>
          </p:cNvPicPr>
          <p:nvPr/>
        </p:nvPicPr>
        <p:blipFill>
          <a:blip r:embed="rId3">
            <a:duotone>
              <a:schemeClr val="accent1">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896052" y="2060575"/>
            <a:ext cx="2743200" cy="2743200"/>
          </a:xfrm>
          <a:prstGeom prst="rect">
            <a:avLst/>
          </a:prstGeom>
          <a:noFill/>
          <a:extLst>
            <a:ext uri="{909E8E84-426E-40DD-AFC4-6F175D3DCCD1}">
              <a14:hiddenFill xmlns:a14="http://schemas.microsoft.com/office/drawing/2010/main">
                <a:solidFill>
                  <a:srgbClr val="FFFFFF"/>
                </a:solidFill>
              </a14:hiddenFill>
            </a:ext>
          </a:extLst>
        </p:spPr>
      </p:pic>
      <p:sp>
        <p:nvSpPr>
          <p:cNvPr id="5" name="Content Placeholder 4">
            <a:extLst>
              <a:ext uri="{FF2B5EF4-FFF2-40B4-BE49-F238E27FC236}">
                <a16:creationId xmlns:a16="http://schemas.microsoft.com/office/drawing/2014/main" id="{18DE17B6-508C-4A32-8202-8C13F1493770}"/>
              </a:ext>
            </a:extLst>
          </p:cNvPr>
          <p:cNvSpPr>
            <a:spLocks noGrp="1"/>
          </p:cNvSpPr>
          <p:nvPr>
            <p:ph idx="1"/>
          </p:nvPr>
        </p:nvSpPr>
        <p:spPr>
          <a:xfrm>
            <a:off x="3829078" y="685800"/>
            <a:ext cx="4857722" cy="5492750"/>
          </a:xfrm>
        </p:spPr>
        <p:txBody>
          <a:bodyPr/>
          <a:lstStyle/>
          <a:p>
            <a:pPr>
              <a:spcAft>
                <a:spcPts val="600"/>
              </a:spcAft>
            </a:pPr>
            <a:r>
              <a:rPr lang="en-US" sz="2400" dirty="0">
                <a:ea typeface="ＭＳ Ｐゴシック" charset="-128"/>
              </a:rPr>
              <a:t>Red flags: when to worry</a:t>
            </a:r>
          </a:p>
          <a:p>
            <a:pPr lvl="4"/>
            <a:r>
              <a:rPr lang="en-US" altLang="en-US" sz="2000" dirty="0">
                <a:latin typeface="+mn-lt"/>
              </a:rPr>
              <a:t>Awakens child</a:t>
            </a:r>
          </a:p>
          <a:p>
            <a:pPr lvl="4"/>
            <a:r>
              <a:rPr lang="en-US" sz="2000" dirty="0">
                <a:latin typeface="+mn-lt"/>
              </a:rPr>
              <a:t>Onset: sudden, abrupt, split-second (thunderclap) </a:t>
            </a:r>
          </a:p>
          <a:p>
            <a:pPr lvl="4"/>
            <a:r>
              <a:rPr lang="en-US" altLang="en-US" sz="2000" dirty="0">
                <a:latin typeface="+mn-lt"/>
              </a:rPr>
              <a:t>Neurologic symptoms or abnormal findings</a:t>
            </a:r>
          </a:p>
          <a:p>
            <a:pPr lvl="4"/>
            <a:r>
              <a:rPr lang="en-US" altLang="en-US" sz="2000" dirty="0">
                <a:latin typeface="+mn-lt"/>
              </a:rPr>
              <a:t>Worse when lying down, coughing, Valsalva</a:t>
            </a:r>
          </a:p>
          <a:p>
            <a:pPr lvl="4"/>
            <a:r>
              <a:rPr lang="en-US" altLang="en-US" sz="2000" dirty="0">
                <a:latin typeface="+mn-lt"/>
              </a:rPr>
              <a:t>Recurrent, localized</a:t>
            </a:r>
          </a:p>
          <a:p>
            <a:pPr lvl="4"/>
            <a:r>
              <a:rPr lang="en-US" altLang="en-US" sz="2000" dirty="0">
                <a:latin typeface="+mn-lt"/>
              </a:rPr>
              <a:t>Lasting more than 6 months</a:t>
            </a:r>
          </a:p>
          <a:p>
            <a:pPr lvl="4"/>
            <a:r>
              <a:rPr lang="en-US" sz="2000" dirty="0">
                <a:latin typeface="+mn-lt"/>
              </a:rPr>
              <a:t>Systemic symptoms (fever, weight loss)</a:t>
            </a:r>
          </a:p>
          <a:p>
            <a:pPr lvl="4"/>
            <a:r>
              <a:rPr lang="en-US" sz="2000" dirty="0">
                <a:latin typeface="+mn-lt"/>
              </a:rPr>
              <a:t>Previous headache history or headache progression </a:t>
            </a:r>
          </a:p>
          <a:p>
            <a:pPr>
              <a:spcAft>
                <a:spcPts val="600"/>
              </a:spcAft>
            </a:pPr>
            <a:endParaRPr lang="en-US" sz="2000" dirty="0">
              <a:latin typeface="+mn-lt"/>
            </a:endParaRPr>
          </a:p>
        </p:txBody>
      </p:sp>
    </p:spTree>
    <p:extLst>
      <p:ext uri="{BB962C8B-B14F-4D97-AF65-F5344CB8AC3E}">
        <p14:creationId xmlns:p14="http://schemas.microsoft.com/office/powerpoint/2010/main" val="269111522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2">
            <a:extLst>
              <a:ext uri="{FF2B5EF4-FFF2-40B4-BE49-F238E27FC236}">
                <a16:creationId xmlns:a16="http://schemas.microsoft.com/office/drawing/2014/main" id="{DBB0452B-3CC0-4169-A4AC-78E61D385314}"/>
              </a:ext>
            </a:extLst>
          </p:cNvPr>
          <p:cNvSpPr txBox="1">
            <a:spLocks noGrp="1"/>
          </p:cNvSpPr>
          <p:nvPr>
            <p:ph type="title" idx="4294967295"/>
          </p:nvPr>
        </p:nvSpPr>
        <p:spPr>
          <a:xfrm>
            <a:off x="4227429" y="2296097"/>
            <a:ext cx="4587802" cy="731520"/>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noAutofit/>
          </a:bodyPr>
          <a:lstStyle>
            <a:lvl1pPr marL="0" indent="0" algn="r" defTabSz="914400" rtl="0" eaLnBrk="1" latinLnBrk="0" hangingPunct="1">
              <a:lnSpc>
                <a:spcPct val="70000"/>
              </a:lnSpc>
              <a:spcBef>
                <a:spcPts val="600"/>
              </a:spcBef>
              <a:spcAft>
                <a:spcPts val="1200"/>
              </a:spcAft>
              <a:buFont typeface="Arial" panose="020B0604020202020204" pitchFamily="34" charset="0"/>
              <a:buNone/>
              <a:defRPr lang="en-US" sz="8000" b="0" i="0" kern="1200" dirty="0" smtClean="0">
                <a:solidFill>
                  <a:schemeClr val="tx2"/>
                </a:solidFill>
                <a:latin typeface="+mn-lt"/>
                <a:ea typeface="+mn-ea"/>
                <a:cs typeface="+mn-cs"/>
              </a:defRPr>
            </a:lvl1pPr>
            <a:lvl2pPr marL="0" indent="0" algn="r" defTabSz="914400" rtl="0" eaLnBrk="1" latinLnBrk="0" hangingPunct="1">
              <a:lnSpc>
                <a:spcPct val="100000"/>
              </a:lnSpc>
              <a:spcBef>
                <a:spcPts val="0"/>
              </a:spcBef>
              <a:spcAft>
                <a:spcPts val="600"/>
              </a:spcAft>
              <a:buFont typeface="Arial" panose="020B0604020202020204" pitchFamily="34" charset="0"/>
              <a:buChar char="​"/>
              <a:defRPr sz="1500" i="1" kern="1200">
                <a:solidFill>
                  <a:schemeClr val="tx2"/>
                </a:solidFill>
                <a:latin typeface="Corbel" panose="020B0503020204020204" pitchFamily="34" charset="0"/>
                <a:ea typeface="+mn-ea"/>
                <a:cs typeface="+mn-cs"/>
              </a:defRPr>
            </a:lvl2pPr>
            <a:lvl3pPr marL="0" indent="0" algn="r" defTabSz="914400" rtl="0" eaLnBrk="1" latinLnBrk="0" hangingPunct="1">
              <a:lnSpc>
                <a:spcPct val="110000"/>
              </a:lnSpc>
              <a:spcBef>
                <a:spcPts val="600"/>
              </a:spcBef>
              <a:spcAft>
                <a:spcPts val="0"/>
              </a:spcAft>
              <a:buFont typeface="Arial" panose="020B0604020202020204" pitchFamily="34" charset="0"/>
              <a:buChar char="​"/>
              <a:defRPr sz="1100" b="1" kern="1200">
                <a:solidFill>
                  <a:schemeClr val="accent4"/>
                </a:solidFill>
                <a:latin typeface="Microsoft New Tai Lue" panose="020B0502040204020203" pitchFamily="34" charset="0"/>
                <a:ea typeface="+mn-ea"/>
                <a:cs typeface="Microsoft New Tai Lue" panose="020B0502040204020203" pitchFamily="34" charset="0"/>
              </a:defRPr>
            </a:lvl3pPr>
            <a:lvl4pPr marL="0" indent="0" algn="r" defTabSz="914400" rtl="0" eaLnBrk="1" latinLnBrk="0" hangingPunct="1">
              <a:lnSpc>
                <a:spcPct val="114000"/>
              </a:lnSpc>
              <a:spcBef>
                <a:spcPts val="600"/>
              </a:spcBef>
              <a:spcAft>
                <a:spcPts val="600"/>
              </a:spcAft>
              <a:buFont typeface="Arial" panose="020B0604020202020204" pitchFamily="34" charset="0"/>
              <a:buChar char="​"/>
              <a:defRPr sz="1100" kern="1200">
                <a:solidFill>
                  <a:schemeClr val="tx2"/>
                </a:solidFill>
                <a:latin typeface="Microsoft New Tai Lue" panose="020B0502040204020203" pitchFamily="34" charset="0"/>
                <a:ea typeface="+mn-ea"/>
                <a:cs typeface="Microsoft New Tai Lue" panose="020B0502040204020203" pitchFamily="34" charset="0"/>
              </a:defRPr>
            </a:lvl4pPr>
            <a:lvl5pPr marL="171450" indent="-171450" algn="r" defTabSz="914400" rtl="0" eaLnBrk="1" latinLnBrk="0" hangingPunct="1">
              <a:lnSpc>
                <a:spcPct val="95000"/>
              </a:lnSpc>
              <a:spcBef>
                <a:spcPts val="0"/>
              </a:spcBef>
              <a:spcAft>
                <a:spcPts val="600"/>
              </a:spcAft>
              <a:buFont typeface="Arial" panose="020B0604020202020204" pitchFamily="34" charset="0"/>
              <a:buChar char="•"/>
              <a:defRPr sz="1100" kern="1200">
                <a:solidFill>
                  <a:schemeClr val="tx2"/>
                </a:solidFill>
                <a:latin typeface="Microsoft New Tai Lue" panose="020B0502040204020203" pitchFamily="34" charset="0"/>
                <a:ea typeface="+mn-ea"/>
                <a:cs typeface="Microsoft New Tai Lue" panose="020B0502040204020203" pitchFamily="34" charset="0"/>
              </a:defRPr>
            </a:lvl5pPr>
            <a:lvl6pPr marL="344488" indent="-173038" algn="l" defTabSz="914400" rtl="0" eaLnBrk="1" latinLnBrk="0" hangingPunct="1">
              <a:lnSpc>
                <a:spcPct val="85000"/>
              </a:lnSpc>
              <a:spcBef>
                <a:spcPct val="20000"/>
              </a:spcBef>
              <a:spcAft>
                <a:spcPts val="600"/>
              </a:spcAft>
              <a:buFont typeface="Arial" panose="020B0604020202020204" pitchFamily="34" charset="0"/>
              <a:buChar char="•"/>
              <a:defRPr sz="1100" kern="1200" baseline="0">
                <a:solidFill>
                  <a:schemeClr val="tx2"/>
                </a:solidFill>
                <a:latin typeface="+mn-lt"/>
                <a:ea typeface="+mn-ea"/>
                <a:cs typeface="+mn-cs"/>
              </a:defRPr>
            </a:lvl6pPr>
            <a:lvl7pPr marL="0" indent="0" algn="l" defTabSz="914400" rtl="0" eaLnBrk="1" latinLnBrk="0" hangingPunct="1">
              <a:spcBef>
                <a:spcPts val="600"/>
              </a:spcBef>
              <a:spcAft>
                <a:spcPts val="600"/>
              </a:spcAft>
              <a:buClr>
                <a:schemeClr val="bg2"/>
              </a:buClr>
              <a:buFont typeface="Arial" panose="020B0604020202020204" pitchFamily="34" charset="0"/>
              <a:buChar char="​"/>
              <a:defRPr sz="1500" i="1" kern="1200" baseline="0">
                <a:solidFill>
                  <a:schemeClr val="bg2"/>
                </a:solidFill>
                <a:latin typeface="Corbel" panose="020B0503020204020204" pitchFamily="34" charset="0"/>
                <a:ea typeface="+mn-ea"/>
                <a:cs typeface="+mn-cs"/>
              </a:defRPr>
            </a:lvl7pPr>
            <a:lvl8pPr marL="171450" indent="-171450" algn="l" defTabSz="914400" rtl="0" eaLnBrk="1" latinLnBrk="0" hangingPunct="1">
              <a:spcBef>
                <a:spcPts val="0"/>
              </a:spcBef>
              <a:spcAft>
                <a:spcPts val="600"/>
              </a:spcAft>
              <a:buFont typeface="Arial" panose="020B0604020202020204" pitchFamily="34" charset="0"/>
              <a:buChar char="•"/>
              <a:defRPr sz="1100" kern="1200">
                <a:solidFill>
                  <a:schemeClr val="bg2"/>
                </a:solidFill>
                <a:latin typeface="Corbel" panose="020B0503020204020204" pitchFamily="34" charset="0"/>
                <a:ea typeface="+mn-ea"/>
                <a:cs typeface="+mn-cs"/>
              </a:defRPr>
            </a:lvl8pPr>
            <a:lvl9pPr marL="344488" indent="-173038" algn="l" defTabSz="914400" rtl="0" eaLnBrk="1" latinLnBrk="0" hangingPunct="1">
              <a:spcBef>
                <a:spcPct val="20000"/>
              </a:spcBef>
              <a:spcAft>
                <a:spcPts val="600"/>
              </a:spcAft>
              <a:buFont typeface="Arial" panose="020B0604020202020204" pitchFamily="34" charset="0"/>
              <a:buChar char="•"/>
              <a:defRPr sz="1100" kern="1200">
                <a:solidFill>
                  <a:schemeClr val="bg2"/>
                </a:solidFill>
                <a:latin typeface="Corbel" panose="020B0503020204020204" pitchFamily="34" charset="0"/>
                <a:ea typeface="+mn-ea"/>
                <a:cs typeface="+mn-cs"/>
              </a:defRPr>
            </a:lvl9pPr>
          </a:lstStyle>
          <a:p>
            <a:pPr marL="0" marR="0" lvl="0" indent="0" algn="r" defTabSz="914400" rtl="0" eaLnBrk="1" fontAlgn="auto" latinLnBrk="0" hangingPunct="1">
              <a:lnSpc>
                <a:spcPct val="70000"/>
              </a:lnSpc>
              <a:spcBef>
                <a:spcPts val="600"/>
              </a:spcBef>
              <a:spcAft>
                <a:spcPts val="1200"/>
              </a:spcAft>
              <a:buClrTx/>
              <a:buSzTx/>
              <a:buFont typeface="Arial" panose="020B0604020202020204" pitchFamily="34" charset="0"/>
              <a:buNone/>
              <a:tabLst/>
              <a:defRPr/>
            </a:pPr>
            <a:r>
              <a:rPr kumimoji="0" lang="en-US" sz="8000" b="0" i="0" u="none" strike="noStrike" kern="1200" cap="none" spc="0" normalizeH="0" baseline="0" noProof="0" dirty="0">
                <a:ln>
                  <a:noFill/>
                </a:ln>
                <a:solidFill>
                  <a:schemeClr val="tx2"/>
                </a:solidFill>
                <a:effectLst/>
                <a:uLnTx/>
                <a:uFillTx/>
                <a:latin typeface="+mn-lt"/>
                <a:ea typeface="+mn-ea"/>
                <a:cs typeface="+mn-cs"/>
              </a:rPr>
              <a:t>Marla</a:t>
            </a:r>
          </a:p>
        </p:txBody>
      </p:sp>
      <p:pic>
        <p:nvPicPr>
          <p:cNvPr id="6" name="Picture 5" descr="A white wrench in a blue circle&#10;">
            <a:extLst>
              <a:ext uri="{FF2B5EF4-FFF2-40B4-BE49-F238E27FC236}">
                <a16:creationId xmlns:a16="http://schemas.microsoft.com/office/drawing/2014/main" id="{3B01C59B-BE02-4911-8EEF-BF77A4A3D77D}"/>
              </a:ext>
            </a:extLst>
          </p:cNvPr>
          <p:cNvPicPr>
            <a:picLocks noChangeAspect="1"/>
          </p:cNvPicPr>
          <p:nvPr/>
        </p:nvPicPr>
        <p:blipFill>
          <a:blip r:embed="rId3">
            <a:duotone>
              <a:schemeClr val="accent2">
                <a:shade val="45000"/>
                <a:satMod val="135000"/>
              </a:schemeClr>
              <a:prstClr val="white"/>
            </a:duotone>
            <a:extLst>
              <a:ext uri="{28A0092B-C50C-407E-A947-70E740481C1C}">
                <a14:useLocalDpi xmlns:a14="http://schemas.microsoft.com/office/drawing/2010/main" val="0"/>
              </a:ext>
            </a:extLst>
          </a:blip>
          <a:stretch>
            <a:fillRect/>
          </a:stretch>
        </p:blipFill>
        <p:spPr>
          <a:xfrm>
            <a:off x="1058571" y="891064"/>
            <a:ext cx="1934917" cy="1934917"/>
          </a:xfrm>
          <a:prstGeom prst="rect">
            <a:avLst/>
          </a:prstGeom>
        </p:spPr>
      </p:pic>
      <p:sp>
        <p:nvSpPr>
          <p:cNvPr id="2" name="Text Placeholder 1"/>
          <p:cNvSpPr>
            <a:spLocks noGrp="1"/>
          </p:cNvSpPr>
          <p:nvPr>
            <p:ph type="body" sz="quarter" idx="10"/>
          </p:nvPr>
        </p:nvSpPr>
        <p:spPr/>
        <p:txBody>
          <a:bodyPr anchor="ctr"/>
          <a:lstStyle/>
          <a:p>
            <a:pPr lvl="2"/>
            <a:r>
              <a:rPr lang="en-US" sz="2200" dirty="0">
                <a:solidFill>
                  <a:srgbClr val="118497"/>
                </a:solidFill>
              </a:rPr>
              <a:t>How will you assess Marla’s headache symptoms?</a:t>
            </a:r>
          </a:p>
          <a:p>
            <a:endParaRPr lang="en-US" sz="1600" dirty="0"/>
          </a:p>
        </p:txBody>
      </p:sp>
      <p:sp>
        <p:nvSpPr>
          <p:cNvPr id="3" name="Text Placeholder 2"/>
          <p:cNvSpPr>
            <a:spLocks noGrp="1"/>
          </p:cNvSpPr>
          <p:nvPr>
            <p:ph type="body" sz="quarter" idx="11"/>
          </p:nvPr>
        </p:nvSpPr>
        <p:spPr>
          <a:xfrm>
            <a:off x="4075029" y="3058097"/>
            <a:ext cx="4740202" cy="2946231"/>
          </a:xfrm>
        </p:spPr>
        <p:txBody>
          <a:bodyPr anchor="ctr"/>
          <a:lstStyle/>
          <a:p>
            <a:pPr lvl="1" algn="l"/>
            <a:r>
              <a:rPr lang="en-US" sz="2000" dirty="0"/>
              <a:t>Marla is a 10-year-old girl who presents to the ED with what she reports as the worst headache ever. </a:t>
            </a:r>
          </a:p>
          <a:p>
            <a:pPr marL="342900" lvl="1" indent="-342900" algn="l">
              <a:buFont typeface="Arial" panose="020B0604020202020204" pitchFamily="34" charset="0"/>
              <a:buChar char="•"/>
            </a:pPr>
            <a:r>
              <a:rPr lang="en-US" sz="2000" dirty="0"/>
              <a:t>Has had headaches; treated with ibuprofen and rest</a:t>
            </a:r>
          </a:p>
          <a:p>
            <a:pPr marL="342900" lvl="1" indent="-342900" algn="l">
              <a:buFont typeface="Arial" panose="020B0604020202020204" pitchFamily="34" charset="0"/>
              <a:buChar char="•"/>
            </a:pPr>
            <a:r>
              <a:rPr lang="en-US" sz="2000" dirty="0"/>
              <a:t>No recent injury or environment/school changes</a:t>
            </a:r>
          </a:p>
        </p:txBody>
      </p:sp>
    </p:spTree>
    <p:extLst>
      <p:ext uri="{BB962C8B-B14F-4D97-AF65-F5344CB8AC3E}">
        <p14:creationId xmlns:p14="http://schemas.microsoft.com/office/powerpoint/2010/main" val="370919572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EF921D4E-EBF4-47FC-8123-921192FA9D71}"/>
              </a:ext>
            </a:extLst>
          </p:cNvPr>
          <p:cNvSpPr>
            <a:spLocks noGrp="1"/>
          </p:cNvSpPr>
          <p:nvPr>
            <p:ph type="title"/>
          </p:nvPr>
        </p:nvSpPr>
        <p:spPr/>
        <p:txBody>
          <a:bodyPr/>
          <a:lstStyle/>
          <a:p>
            <a:r>
              <a:rPr lang="en-US" dirty="0"/>
              <a:t>Migraine</a:t>
            </a:r>
          </a:p>
        </p:txBody>
      </p:sp>
      <p:sp>
        <p:nvSpPr>
          <p:cNvPr id="4" name="Content Placeholder 3">
            <a:extLst>
              <a:ext uri="{FF2B5EF4-FFF2-40B4-BE49-F238E27FC236}">
                <a16:creationId xmlns:a16="http://schemas.microsoft.com/office/drawing/2014/main" id="{CA9EFE2D-8126-4132-BEB9-8808F9D3F94E}"/>
              </a:ext>
            </a:extLst>
          </p:cNvPr>
          <p:cNvSpPr>
            <a:spLocks noGrp="1"/>
          </p:cNvSpPr>
          <p:nvPr>
            <p:ph idx="1"/>
          </p:nvPr>
        </p:nvSpPr>
        <p:spPr/>
        <p:txBody>
          <a:bodyPr/>
          <a:lstStyle/>
          <a:p>
            <a:pPr lvl="4">
              <a:buSzPct val="100000"/>
            </a:pPr>
            <a:r>
              <a:rPr lang="en-US" sz="2000" dirty="0">
                <a:ea typeface="ＭＳ Ｐゴシック" charset="-128"/>
              </a:rPr>
              <a:t>An inherited, chronic disorder with episodic attacks</a:t>
            </a:r>
          </a:p>
          <a:p>
            <a:pPr lvl="4">
              <a:buSzPct val="100000"/>
            </a:pPr>
            <a:r>
              <a:rPr lang="en-US" sz="2000" dirty="0">
                <a:ea typeface="ＭＳ Ｐゴシック" charset="-128"/>
              </a:rPr>
              <a:t>Children 3-7y (1-3%), </a:t>
            </a:r>
            <a:br>
              <a:rPr lang="en-US" sz="2000" dirty="0">
                <a:ea typeface="ＭＳ Ｐゴシック" charset="-128"/>
              </a:rPr>
            </a:br>
            <a:r>
              <a:rPr lang="en-US" sz="2000" dirty="0">
                <a:ea typeface="ＭＳ Ｐゴシック" charset="-128"/>
              </a:rPr>
              <a:t>Adolescents (8-23%)</a:t>
            </a:r>
          </a:p>
          <a:p>
            <a:pPr lvl="4">
              <a:buSzPct val="100000"/>
            </a:pPr>
            <a:r>
              <a:rPr lang="en-US" sz="2000" dirty="0">
                <a:ea typeface="ＭＳ Ｐゴシック" charset="-128"/>
              </a:rPr>
              <a:t>More common in girls than in boys</a:t>
            </a:r>
          </a:p>
          <a:p>
            <a:pPr lvl="4">
              <a:buSzPct val="100000"/>
            </a:pPr>
            <a:r>
              <a:rPr lang="en-US" sz="2000" dirty="0">
                <a:ea typeface="ＭＳ Ｐゴシック" charset="-128"/>
              </a:rPr>
              <a:t>Focus treatment on prevention to reduce frequency and severity of headaches</a:t>
            </a:r>
          </a:p>
          <a:p>
            <a:endParaRPr lang="en-US" sz="2400" dirty="0"/>
          </a:p>
          <a:p>
            <a:r>
              <a:rPr lang="en-US" sz="2400" dirty="0"/>
              <a:t>Types of migraines</a:t>
            </a:r>
          </a:p>
          <a:p>
            <a:pPr lvl="4">
              <a:buSzPct val="100000"/>
            </a:pPr>
            <a:r>
              <a:rPr lang="en-US" sz="2000" dirty="0">
                <a:ea typeface="ＭＳ Ｐゴシック" charset="-128"/>
              </a:rPr>
              <a:t>Status </a:t>
            </a:r>
            <a:r>
              <a:rPr lang="en-US" altLang="en-US" sz="2000" dirty="0">
                <a:ea typeface="ＭＳ Ｐゴシック" charset="-128"/>
              </a:rPr>
              <a:t>migrainous</a:t>
            </a:r>
            <a:endParaRPr lang="en-US" sz="2000" dirty="0">
              <a:ea typeface="ＭＳ Ｐゴシック" charset="-128"/>
            </a:endParaRPr>
          </a:p>
          <a:p>
            <a:pPr lvl="4">
              <a:buSzPct val="100000"/>
            </a:pPr>
            <a:r>
              <a:rPr lang="en-US" sz="2000" dirty="0">
                <a:ea typeface="ＭＳ Ｐゴシック" charset="-128"/>
              </a:rPr>
              <a:t>Migraine with aura</a:t>
            </a:r>
          </a:p>
          <a:p>
            <a:pPr lvl="4">
              <a:buSzPct val="100000"/>
            </a:pPr>
            <a:r>
              <a:rPr lang="en-US" sz="2000" dirty="0">
                <a:ea typeface="ＭＳ Ｐゴシック" charset="-128"/>
              </a:rPr>
              <a:t>Migraine without aura</a:t>
            </a:r>
          </a:p>
        </p:txBody>
      </p:sp>
    </p:spTree>
    <p:extLst>
      <p:ext uri="{BB962C8B-B14F-4D97-AF65-F5344CB8AC3E}">
        <p14:creationId xmlns:p14="http://schemas.microsoft.com/office/powerpoint/2010/main" val="193717677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16F55E2B-617B-439F-BB2D-F6ADED56F25E}"/>
              </a:ext>
            </a:extLst>
          </p:cNvPr>
          <p:cNvSpPr>
            <a:spLocks noGrp="1"/>
          </p:cNvSpPr>
          <p:nvPr>
            <p:ph type="title"/>
          </p:nvPr>
        </p:nvSpPr>
        <p:spPr/>
        <p:txBody>
          <a:bodyPr/>
          <a:lstStyle/>
          <a:p>
            <a:r>
              <a:rPr lang="en-US" dirty="0"/>
              <a:t>Treatment plan for migraines</a:t>
            </a:r>
          </a:p>
        </p:txBody>
      </p:sp>
      <p:sp>
        <p:nvSpPr>
          <p:cNvPr id="6" name="Content Placeholder 5">
            <a:extLst>
              <a:ext uri="{FF2B5EF4-FFF2-40B4-BE49-F238E27FC236}">
                <a16:creationId xmlns:a16="http://schemas.microsoft.com/office/drawing/2014/main" id="{F014CE1D-4936-47B2-BC25-F1A63FADB923}"/>
              </a:ext>
            </a:extLst>
          </p:cNvPr>
          <p:cNvSpPr>
            <a:spLocks noGrp="1"/>
          </p:cNvSpPr>
          <p:nvPr>
            <p:ph idx="1"/>
          </p:nvPr>
        </p:nvSpPr>
        <p:spPr/>
        <p:txBody>
          <a:bodyPr/>
          <a:lstStyle/>
          <a:p>
            <a:r>
              <a:rPr lang="en-US" sz="2000" dirty="0"/>
              <a:t>Manage Triggers</a:t>
            </a:r>
          </a:p>
          <a:p>
            <a:pPr lvl="4"/>
            <a:r>
              <a:rPr lang="en-US" sz="2000" dirty="0"/>
              <a:t>Stress</a:t>
            </a:r>
          </a:p>
          <a:p>
            <a:pPr lvl="4"/>
            <a:r>
              <a:rPr lang="en-US" sz="2000" dirty="0"/>
              <a:t>Fatigue</a:t>
            </a:r>
          </a:p>
          <a:p>
            <a:pPr lvl="4"/>
            <a:r>
              <a:rPr lang="en-US" sz="2000" dirty="0"/>
              <a:t>Illness</a:t>
            </a:r>
          </a:p>
          <a:p>
            <a:pPr lvl="4"/>
            <a:r>
              <a:rPr lang="en-US" sz="2000" dirty="0"/>
              <a:t>Fasting</a:t>
            </a:r>
          </a:p>
          <a:p>
            <a:pPr lvl="4"/>
            <a:r>
              <a:rPr lang="en-US" sz="2000" dirty="0"/>
              <a:t>Dehydration</a:t>
            </a:r>
          </a:p>
          <a:p>
            <a:pPr lvl="4"/>
            <a:r>
              <a:rPr lang="en-US" sz="2000" dirty="0"/>
              <a:t>Food</a:t>
            </a:r>
          </a:p>
          <a:p>
            <a:pPr marL="0" lvl="4" indent="0">
              <a:lnSpc>
                <a:spcPct val="120000"/>
              </a:lnSpc>
              <a:spcBef>
                <a:spcPts val="600"/>
              </a:spcBef>
              <a:spcAft>
                <a:spcPts val="1200"/>
              </a:spcAft>
              <a:buFont typeface="Arial" panose="020B0604020202020204" pitchFamily="34" charset="0"/>
              <a:buChar char="​"/>
            </a:pPr>
            <a:r>
              <a:rPr lang="en-US" sz="2000" i="1" dirty="0">
                <a:solidFill>
                  <a:schemeClr val="accent1"/>
                </a:solidFill>
                <a:latin typeface="Corbel" panose="020B0503020204020204" pitchFamily="34" charset="0"/>
                <a:cs typeface="+mn-cs"/>
              </a:rPr>
              <a:t>Use Pharmacologic Treatment</a:t>
            </a:r>
          </a:p>
          <a:p>
            <a:pPr lvl="4">
              <a:buSzPct val="100000"/>
            </a:pPr>
            <a:r>
              <a:rPr lang="en-US" sz="2000" dirty="0">
                <a:ea typeface="ＭＳ Ｐゴシック" charset="-128"/>
              </a:rPr>
              <a:t>Abortive: NSAIDS, Triptans, Opioids</a:t>
            </a:r>
          </a:p>
          <a:p>
            <a:pPr lvl="4">
              <a:buSzPct val="100000"/>
            </a:pPr>
            <a:r>
              <a:rPr lang="en-US" sz="2000" dirty="0">
                <a:ea typeface="ＭＳ Ｐゴシック" charset="-128"/>
              </a:rPr>
              <a:t>Preventative: Cyproheptadine, Antiepileptics, Tricyclic antidepressants</a:t>
            </a:r>
          </a:p>
          <a:p>
            <a:pPr lvl="3">
              <a:buNone/>
            </a:pPr>
            <a:r>
              <a:rPr lang="en-US" sz="2000" i="1" dirty="0">
                <a:solidFill>
                  <a:schemeClr val="accent1"/>
                </a:solidFill>
                <a:latin typeface="Corbel" panose="020B0503020204020204" pitchFamily="34" charset="0"/>
                <a:cs typeface="+mn-cs"/>
              </a:rPr>
              <a:t>Consider Neutraceuticals</a:t>
            </a:r>
          </a:p>
          <a:p>
            <a:pPr marL="0" lvl="4" indent="0">
              <a:buNone/>
            </a:pPr>
            <a:endParaRPr lang="en-US" sz="2000" dirty="0"/>
          </a:p>
          <a:p>
            <a:pPr marL="0" lvl="4" indent="0">
              <a:buNone/>
            </a:pPr>
            <a:endParaRPr lang="en-US" sz="2000" dirty="0"/>
          </a:p>
          <a:p>
            <a:endParaRPr lang="en-US" sz="2000" dirty="0"/>
          </a:p>
        </p:txBody>
      </p:sp>
    </p:spTree>
    <p:extLst>
      <p:ext uri="{BB962C8B-B14F-4D97-AF65-F5344CB8AC3E}">
        <p14:creationId xmlns:p14="http://schemas.microsoft.com/office/powerpoint/2010/main" val="76420722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C2ADF1-1A64-4F85-8945-20D2BA0406F6}"/>
              </a:ext>
            </a:extLst>
          </p:cNvPr>
          <p:cNvSpPr>
            <a:spLocks noGrp="1"/>
          </p:cNvSpPr>
          <p:nvPr>
            <p:ph type="title"/>
          </p:nvPr>
        </p:nvSpPr>
        <p:spPr/>
        <p:txBody>
          <a:bodyPr/>
          <a:lstStyle/>
          <a:p>
            <a:r>
              <a:rPr lang="en-US" dirty="0"/>
              <a:t>Other headaches</a:t>
            </a:r>
          </a:p>
        </p:txBody>
      </p:sp>
      <p:sp>
        <p:nvSpPr>
          <p:cNvPr id="7" name="Content Placeholder 6">
            <a:extLst>
              <a:ext uri="{FF2B5EF4-FFF2-40B4-BE49-F238E27FC236}">
                <a16:creationId xmlns:a16="http://schemas.microsoft.com/office/drawing/2014/main" id="{02B6433B-4AC3-478D-B780-0D6BAAB35E62}"/>
              </a:ext>
            </a:extLst>
          </p:cNvPr>
          <p:cNvSpPr>
            <a:spLocks noGrp="1"/>
          </p:cNvSpPr>
          <p:nvPr>
            <p:ph idx="13"/>
          </p:nvPr>
        </p:nvSpPr>
        <p:spPr/>
        <p:txBody>
          <a:bodyPr/>
          <a:lstStyle/>
          <a:p>
            <a:pPr>
              <a:buSzPct val="100000"/>
              <a:buNone/>
            </a:pPr>
            <a:endParaRPr lang="en-US" dirty="0">
              <a:ea typeface="ＭＳ Ｐゴシック" charset="-128"/>
            </a:endParaRPr>
          </a:p>
        </p:txBody>
      </p:sp>
      <p:sp>
        <p:nvSpPr>
          <p:cNvPr id="6" name="Content Placeholder 5">
            <a:extLst>
              <a:ext uri="{FF2B5EF4-FFF2-40B4-BE49-F238E27FC236}">
                <a16:creationId xmlns:a16="http://schemas.microsoft.com/office/drawing/2014/main" id="{A8E5B6BC-5B32-40D7-90FE-97D4903AEB0D}"/>
              </a:ext>
            </a:extLst>
          </p:cNvPr>
          <p:cNvSpPr>
            <a:spLocks noGrp="1"/>
          </p:cNvSpPr>
          <p:nvPr>
            <p:ph idx="1"/>
          </p:nvPr>
        </p:nvSpPr>
        <p:spPr/>
        <p:txBody>
          <a:bodyPr/>
          <a:lstStyle/>
          <a:p>
            <a:pPr lvl="2">
              <a:lnSpc>
                <a:spcPct val="120000"/>
              </a:lnSpc>
              <a:spcAft>
                <a:spcPts val="1200"/>
              </a:spcAft>
            </a:pPr>
            <a:r>
              <a:rPr lang="en-US" sz="2000" b="0" i="1" dirty="0">
                <a:solidFill>
                  <a:schemeClr val="accent1"/>
                </a:solidFill>
                <a:latin typeface="Corbel" panose="020B0503020204020204" pitchFamily="34" charset="0"/>
                <a:cs typeface="+mn-cs"/>
              </a:rPr>
              <a:t>Tension-type headache </a:t>
            </a:r>
          </a:p>
          <a:p>
            <a:pPr lvl="4"/>
            <a:r>
              <a:rPr lang="en-US" sz="2000" dirty="0"/>
              <a:t>Most common type of primary headache</a:t>
            </a:r>
          </a:p>
          <a:p>
            <a:pPr lvl="4"/>
            <a:r>
              <a:rPr lang="en-US" sz="2000" dirty="0"/>
              <a:t>Headache lasting 30 min to 7 days</a:t>
            </a:r>
          </a:p>
          <a:p>
            <a:pPr lvl="4"/>
            <a:r>
              <a:rPr lang="en-US" sz="2000" dirty="0"/>
              <a:t>May be episodic or chronic</a:t>
            </a:r>
          </a:p>
          <a:p>
            <a:pPr lvl="4">
              <a:buSzPct val="100000"/>
            </a:pPr>
            <a:r>
              <a:rPr lang="en-US" sz="2000" dirty="0"/>
              <a:t>Not accompanied by nausea, vomiting, photophobia or phonophobia</a:t>
            </a:r>
          </a:p>
          <a:p>
            <a:pPr lvl="2">
              <a:lnSpc>
                <a:spcPct val="120000"/>
              </a:lnSpc>
              <a:spcAft>
                <a:spcPts val="1200"/>
              </a:spcAft>
            </a:pPr>
            <a:r>
              <a:rPr lang="en-US" sz="2000" b="0" i="1" dirty="0">
                <a:solidFill>
                  <a:schemeClr val="accent1"/>
                </a:solidFill>
                <a:latin typeface="Corbel" panose="020B0503020204020204" pitchFamily="34" charset="0"/>
                <a:cs typeface="+mn-cs"/>
              </a:rPr>
              <a:t>Chronic daily headache</a:t>
            </a:r>
          </a:p>
          <a:p>
            <a:pPr lvl="4"/>
            <a:r>
              <a:rPr lang="en-US" sz="2000" dirty="0"/>
              <a:t>Primary HA ≥ 15days per month lasting &gt;4hours</a:t>
            </a:r>
          </a:p>
          <a:p>
            <a:pPr lvl="4"/>
            <a:r>
              <a:rPr lang="en-US" sz="2000" dirty="0"/>
              <a:t>Prevalence in children unknown</a:t>
            </a:r>
          </a:p>
          <a:p>
            <a:pPr lvl="4"/>
            <a:r>
              <a:rPr lang="en-US" sz="2000" dirty="0"/>
              <a:t>Four types: Chronic migraine, Chronic tension type headache, New daily persistent headache, Hemicrania continua</a:t>
            </a:r>
          </a:p>
          <a:p>
            <a:pPr lvl="2"/>
            <a:endParaRPr lang="en-US" dirty="0">
              <a:solidFill>
                <a:schemeClr val="tx2"/>
              </a:solidFill>
              <a:ea typeface="ＭＳ Ｐゴシック" charset="-128"/>
            </a:endParaRPr>
          </a:p>
          <a:p>
            <a:pPr lvl="2"/>
            <a:r>
              <a:rPr lang="en-US" b="1" dirty="0">
                <a:ea typeface="ＭＳ Ｐゴシック" charset="-128"/>
              </a:rPr>
              <a:t> </a:t>
            </a:r>
          </a:p>
          <a:p>
            <a:endParaRPr lang="en-US" dirty="0"/>
          </a:p>
        </p:txBody>
      </p:sp>
    </p:spTree>
    <p:extLst>
      <p:ext uri="{BB962C8B-B14F-4D97-AF65-F5344CB8AC3E}">
        <p14:creationId xmlns:p14="http://schemas.microsoft.com/office/powerpoint/2010/main" val="256663486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AABAC9-7E3A-4C15-ABB8-9154560FCA41}"/>
              </a:ext>
            </a:extLst>
          </p:cNvPr>
          <p:cNvSpPr>
            <a:spLocks noGrp="1"/>
          </p:cNvSpPr>
          <p:nvPr>
            <p:ph type="title"/>
          </p:nvPr>
        </p:nvSpPr>
        <p:spPr/>
        <p:txBody>
          <a:bodyPr/>
          <a:lstStyle/>
          <a:p>
            <a:r>
              <a:rPr lang="en-US" dirty="0"/>
              <a:t>Long-term goals for managing headache pain</a:t>
            </a:r>
          </a:p>
        </p:txBody>
      </p:sp>
      <p:pic>
        <p:nvPicPr>
          <p:cNvPr id="4" name="Picture 8" descr="Image result for icon for data circle">
            <a:extLst>
              <a:ext uri="{FF2B5EF4-FFF2-40B4-BE49-F238E27FC236}">
                <a16:creationId xmlns:a16="http://schemas.microsoft.com/office/drawing/2014/main" id="{5F7DB432-B149-45DF-B9DB-99033869D7F8}"/>
              </a:ext>
            </a:extLst>
          </p:cNvPr>
          <p:cNvPicPr>
            <a:picLocks noChangeAspect="1" noChangeArrowheads="1"/>
          </p:cNvPicPr>
          <p:nvPr/>
        </p:nvPicPr>
        <p:blipFill>
          <a:blip r:embed="rId3" cstate="print">
            <a:duotone>
              <a:prstClr val="black"/>
              <a:schemeClr val="accent2">
                <a:tint val="45000"/>
                <a:satMod val="400000"/>
              </a:schemeClr>
            </a:duotone>
            <a:extLst>
              <a:ext uri="{28A0092B-C50C-407E-A947-70E740481C1C}">
                <a14:useLocalDpi xmlns:a14="http://schemas.microsoft.com/office/drawing/2010/main" val="0"/>
              </a:ext>
            </a:extLst>
          </a:blip>
          <a:srcRect/>
          <a:stretch>
            <a:fillRect/>
          </a:stretch>
        </p:blipFill>
        <p:spPr bwMode="auto">
          <a:xfrm>
            <a:off x="905226" y="2289175"/>
            <a:ext cx="2286000" cy="2286000"/>
          </a:xfrm>
          <a:prstGeom prst="rect">
            <a:avLst/>
          </a:prstGeom>
          <a:noFill/>
          <a:extLst>
            <a:ext uri="{909E8E84-426E-40DD-AFC4-6F175D3DCCD1}">
              <a14:hiddenFill xmlns:a14="http://schemas.microsoft.com/office/drawing/2010/main">
                <a:solidFill>
                  <a:srgbClr val="FFFFFF"/>
                </a:solidFill>
              </a14:hiddenFill>
            </a:ext>
          </a:extLst>
        </p:spPr>
      </p:pic>
      <p:sp>
        <p:nvSpPr>
          <p:cNvPr id="3" name="Content Placeholder 2">
            <a:extLst>
              <a:ext uri="{FF2B5EF4-FFF2-40B4-BE49-F238E27FC236}">
                <a16:creationId xmlns:a16="http://schemas.microsoft.com/office/drawing/2014/main" id="{9191CC57-FCF3-469A-B54F-006EFF132C6A}"/>
              </a:ext>
            </a:extLst>
          </p:cNvPr>
          <p:cNvSpPr>
            <a:spLocks noGrp="1"/>
          </p:cNvSpPr>
          <p:nvPr>
            <p:ph idx="1"/>
          </p:nvPr>
        </p:nvSpPr>
        <p:spPr>
          <a:xfrm>
            <a:off x="3829078" y="685800"/>
            <a:ext cx="4857722" cy="5492750"/>
          </a:xfrm>
        </p:spPr>
        <p:txBody>
          <a:bodyPr/>
          <a:lstStyle/>
          <a:p>
            <a:pPr lvl="3"/>
            <a:r>
              <a:rPr lang="en-US" sz="2000" dirty="0"/>
              <a:t>Reduce frequency</a:t>
            </a:r>
          </a:p>
          <a:p>
            <a:pPr lvl="3"/>
            <a:r>
              <a:rPr lang="en-US" sz="2000" dirty="0"/>
              <a:t>Reduce reliance on ineffective acute medications</a:t>
            </a:r>
          </a:p>
          <a:p>
            <a:pPr lvl="3"/>
            <a:r>
              <a:rPr lang="en-US" sz="2000" dirty="0"/>
              <a:t>Improve quality of life</a:t>
            </a:r>
          </a:p>
          <a:p>
            <a:pPr lvl="3"/>
            <a:r>
              <a:rPr lang="en-US" sz="2000" dirty="0"/>
              <a:t>Balance biobehavioral with pharmacology</a:t>
            </a:r>
          </a:p>
          <a:p>
            <a:pPr lvl="3"/>
            <a:endParaRPr lang="en-US" sz="2000" dirty="0"/>
          </a:p>
          <a:p>
            <a:pPr lvl="3"/>
            <a:r>
              <a:rPr lang="en-US" sz="2000" dirty="0"/>
              <a:t>Biobehavioral treatments include:</a:t>
            </a:r>
          </a:p>
          <a:p>
            <a:pPr lvl="4"/>
            <a:r>
              <a:rPr lang="en-US" sz="2000" dirty="0"/>
              <a:t>Stress management </a:t>
            </a:r>
          </a:p>
          <a:p>
            <a:pPr lvl="4"/>
            <a:r>
              <a:rPr lang="en-US" sz="2000" dirty="0"/>
              <a:t>Sleep hygiene</a:t>
            </a:r>
          </a:p>
          <a:p>
            <a:pPr lvl="4"/>
            <a:r>
              <a:rPr lang="en-US" sz="2000" dirty="0"/>
              <a:t>Exercise</a:t>
            </a:r>
          </a:p>
          <a:p>
            <a:pPr lvl="4"/>
            <a:r>
              <a:rPr lang="en-US" sz="2000" dirty="0"/>
              <a:t>Dietary modifications</a:t>
            </a:r>
          </a:p>
          <a:p>
            <a:pPr lvl="4"/>
            <a:endParaRPr lang="en-US" sz="2000" dirty="0"/>
          </a:p>
          <a:p>
            <a:pPr lvl="4"/>
            <a:endParaRPr lang="en-US" sz="2000" dirty="0"/>
          </a:p>
        </p:txBody>
      </p:sp>
    </p:spTree>
    <p:extLst>
      <p:ext uri="{BB962C8B-B14F-4D97-AF65-F5344CB8AC3E}">
        <p14:creationId xmlns:p14="http://schemas.microsoft.com/office/powerpoint/2010/main" val="66591003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50873D-01AC-4C1F-BCC3-F4E5B01335FB}"/>
              </a:ext>
            </a:extLst>
          </p:cNvPr>
          <p:cNvSpPr>
            <a:spLocks noGrp="1"/>
          </p:cNvSpPr>
          <p:nvPr>
            <p:ph type="title"/>
          </p:nvPr>
        </p:nvSpPr>
        <p:spPr/>
        <p:txBody>
          <a:bodyPr/>
          <a:lstStyle/>
          <a:p>
            <a:r>
              <a:rPr lang="en-US" altLang="en-US" dirty="0"/>
              <a:t>SMART headache management</a:t>
            </a:r>
            <a:endParaRPr lang="en-US" dirty="0"/>
          </a:p>
        </p:txBody>
      </p:sp>
      <p:sp>
        <p:nvSpPr>
          <p:cNvPr id="3" name="Content Placeholder 2">
            <a:extLst>
              <a:ext uri="{FF2B5EF4-FFF2-40B4-BE49-F238E27FC236}">
                <a16:creationId xmlns:a16="http://schemas.microsoft.com/office/drawing/2014/main" id="{59DF0570-B5BD-4390-8AA9-C0C2D87AF48E}"/>
              </a:ext>
            </a:extLst>
          </p:cNvPr>
          <p:cNvSpPr>
            <a:spLocks noGrp="1"/>
          </p:cNvSpPr>
          <p:nvPr>
            <p:ph idx="1"/>
          </p:nvPr>
        </p:nvSpPr>
        <p:spPr/>
        <p:txBody>
          <a:bodyPr/>
          <a:lstStyle/>
          <a:p>
            <a:endParaRPr lang="en-US" dirty="0"/>
          </a:p>
        </p:txBody>
      </p:sp>
      <p:graphicFrame>
        <p:nvGraphicFramePr>
          <p:cNvPr id="4" name="Content Placeholder 5">
            <a:extLst>
              <a:ext uri="{FF2B5EF4-FFF2-40B4-BE49-F238E27FC236}">
                <a16:creationId xmlns:a16="http://schemas.microsoft.com/office/drawing/2014/main" id="{8B4AD6D4-C71D-41D5-A818-FD50629BC6D9}"/>
              </a:ext>
            </a:extLst>
          </p:cNvPr>
          <p:cNvGraphicFramePr>
            <a:graphicFrameLocks/>
          </p:cNvGraphicFramePr>
          <p:nvPr>
            <p:extLst>
              <p:ext uri="{D42A27DB-BD31-4B8C-83A1-F6EECF244321}">
                <p14:modId xmlns:p14="http://schemas.microsoft.com/office/powerpoint/2010/main" val="2705963634"/>
              </p:ext>
            </p:extLst>
          </p:nvPr>
        </p:nvGraphicFramePr>
        <p:xfrm>
          <a:off x="3829050" y="1676393"/>
          <a:ext cx="4857750" cy="3505200"/>
        </p:xfrm>
        <a:graphic>
          <a:graphicData uri="http://schemas.openxmlformats.org/drawingml/2006/table">
            <a:tbl>
              <a:tblPr firstRow="1" bandRow="1">
                <a:tableStyleId>{21E4AEA4-8DFA-4A89-87EB-49C32662AFE0}</a:tableStyleId>
              </a:tblPr>
              <a:tblGrid>
                <a:gridCol w="688359">
                  <a:extLst>
                    <a:ext uri="{9D8B030D-6E8A-4147-A177-3AD203B41FA5}">
                      <a16:colId xmlns:a16="http://schemas.microsoft.com/office/drawing/2014/main" val="984451790"/>
                    </a:ext>
                  </a:extLst>
                </a:gridCol>
                <a:gridCol w="4169391">
                  <a:extLst>
                    <a:ext uri="{9D8B030D-6E8A-4147-A177-3AD203B41FA5}">
                      <a16:colId xmlns:a16="http://schemas.microsoft.com/office/drawing/2014/main" val="1326605599"/>
                    </a:ext>
                  </a:extLst>
                </a:gridCol>
              </a:tblGrid>
              <a:tr h="640080">
                <a:tc>
                  <a:txBody>
                    <a:bodyPr/>
                    <a:lstStyle/>
                    <a:p>
                      <a:pPr algn="ctr"/>
                      <a:r>
                        <a:rPr lang="en-US" sz="4000" b="1" dirty="0">
                          <a:solidFill>
                            <a:schemeClr val="tx1"/>
                          </a:solidFill>
                        </a:rPr>
                        <a:t>S</a:t>
                      </a:r>
                    </a:p>
                  </a:txBody>
                  <a:tcPr anchor="ctr"/>
                </a:tc>
                <a:tc>
                  <a:txBody>
                    <a:bodyPr/>
                    <a:lstStyle/>
                    <a:p>
                      <a:r>
                        <a:rPr lang="en-US" sz="2000" b="0" i="0" dirty="0">
                          <a:solidFill>
                            <a:schemeClr val="tx1"/>
                          </a:solidFill>
                        </a:rPr>
                        <a:t>Regular and sufficient sleep</a:t>
                      </a:r>
                    </a:p>
                  </a:txBody>
                  <a:tcPr anchor="ctr"/>
                </a:tc>
                <a:extLst>
                  <a:ext uri="{0D108BD9-81ED-4DB2-BD59-A6C34878D82A}">
                    <a16:rowId xmlns:a16="http://schemas.microsoft.com/office/drawing/2014/main" val="2608673659"/>
                  </a:ext>
                </a:extLst>
              </a:tr>
              <a:tr h="640080">
                <a:tc>
                  <a:txBody>
                    <a:bodyPr/>
                    <a:lstStyle/>
                    <a:p>
                      <a:pPr algn="ctr"/>
                      <a:r>
                        <a:rPr lang="en-US" sz="4000" b="1" dirty="0"/>
                        <a:t>M</a:t>
                      </a:r>
                    </a:p>
                  </a:txBody>
                  <a:tcPr anchor="ctr"/>
                </a:tc>
                <a:tc>
                  <a:txBody>
                    <a:bodyPr/>
                    <a:lstStyle/>
                    <a:p>
                      <a:r>
                        <a:rPr lang="en-US" sz="2000" dirty="0"/>
                        <a:t>Regular and sufficient meals and hydration</a:t>
                      </a:r>
                    </a:p>
                  </a:txBody>
                  <a:tcPr anchor="ctr"/>
                </a:tc>
                <a:extLst>
                  <a:ext uri="{0D108BD9-81ED-4DB2-BD59-A6C34878D82A}">
                    <a16:rowId xmlns:a16="http://schemas.microsoft.com/office/drawing/2014/main" val="2683560943"/>
                  </a:ext>
                </a:extLst>
              </a:tr>
              <a:tr h="640080">
                <a:tc>
                  <a:txBody>
                    <a:bodyPr/>
                    <a:lstStyle/>
                    <a:p>
                      <a:pPr algn="ctr"/>
                      <a:r>
                        <a:rPr lang="en-US" sz="4000" b="1" dirty="0"/>
                        <a:t>A</a:t>
                      </a:r>
                    </a:p>
                  </a:txBody>
                  <a:tcPr anchor="ctr"/>
                </a:tc>
                <a:tc>
                  <a:txBody>
                    <a:bodyPr/>
                    <a:lstStyle/>
                    <a:p>
                      <a:r>
                        <a:rPr lang="en-US" sz="2000" dirty="0"/>
                        <a:t>Regular aerobic exercise</a:t>
                      </a:r>
                    </a:p>
                  </a:txBody>
                  <a:tcPr anchor="ctr"/>
                </a:tc>
                <a:extLst>
                  <a:ext uri="{0D108BD9-81ED-4DB2-BD59-A6C34878D82A}">
                    <a16:rowId xmlns:a16="http://schemas.microsoft.com/office/drawing/2014/main" val="1713317946"/>
                  </a:ext>
                </a:extLst>
              </a:tr>
              <a:tr h="640080">
                <a:tc>
                  <a:txBody>
                    <a:bodyPr/>
                    <a:lstStyle/>
                    <a:p>
                      <a:pPr algn="ctr"/>
                      <a:r>
                        <a:rPr lang="en-US" sz="4000" b="1" dirty="0"/>
                        <a:t>R</a:t>
                      </a:r>
                    </a:p>
                  </a:txBody>
                  <a:tcPr anchor="ctr"/>
                </a:tc>
                <a:tc>
                  <a:txBody>
                    <a:bodyPr/>
                    <a:lstStyle/>
                    <a:p>
                      <a:r>
                        <a:rPr lang="en-US" sz="2000" dirty="0"/>
                        <a:t>Relaxation and stress reduction</a:t>
                      </a:r>
                    </a:p>
                  </a:txBody>
                  <a:tcPr anchor="ctr"/>
                </a:tc>
                <a:extLst>
                  <a:ext uri="{0D108BD9-81ED-4DB2-BD59-A6C34878D82A}">
                    <a16:rowId xmlns:a16="http://schemas.microsoft.com/office/drawing/2014/main" val="2089402649"/>
                  </a:ext>
                </a:extLst>
              </a:tr>
              <a:tr h="640080">
                <a:tc>
                  <a:txBody>
                    <a:bodyPr/>
                    <a:lstStyle/>
                    <a:p>
                      <a:pPr algn="ctr"/>
                      <a:r>
                        <a:rPr lang="en-US" sz="4000" b="1" dirty="0"/>
                        <a:t>T</a:t>
                      </a:r>
                    </a:p>
                  </a:txBody>
                  <a:tcPr anchor="ctr"/>
                </a:tc>
                <a:tc>
                  <a:txBody>
                    <a:bodyPr/>
                    <a:lstStyle/>
                    <a:p>
                      <a:r>
                        <a:rPr lang="en-US" sz="2000" dirty="0"/>
                        <a:t>Trigger avoidance</a:t>
                      </a:r>
                    </a:p>
                  </a:txBody>
                  <a:tcPr anchor="ctr"/>
                </a:tc>
                <a:extLst>
                  <a:ext uri="{0D108BD9-81ED-4DB2-BD59-A6C34878D82A}">
                    <a16:rowId xmlns:a16="http://schemas.microsoft.com/office/drawing/2014/main" val="1854852128"/>
                  </a:ext>
                </a:extLst>
              </a:tr>
            </a:tbl>
          </a:graphicData>
        </a:graphic>
      </p:graphicFrame>
    </p:spTree>
    <p:extLst>
      <p:ext uri="{BB962C8B-B14F-4D97-AF65-F5344CB8AC3E}">
        <p14:creationId xmlns:p14="http://schemas.microsoft.com/office/powerpoint/2010/main" val="372620530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3CF60B-F7C9-414D-9CB8-B01ABF936C77}"/>
              </a:ext>
            </a:extLst>
          </p:cNvPr>
          <p:cNvSpPr>
            <a:spLocks noGrp="1"/>
          </p:cNvSpPr>
          <p:nvPr>
            <p:ph type="title"/>
          </p:nvPr>
        </p:nvSpPr>
        <p:spPr>
          <a:xfrm>
            <a:off x="457200" y="3848100"/>
            <a:ext cx="4229100" cy="1695849"/>
          </a:xfrm>
        </p:spPr>
        <p:txBody>
          <a:bodyPr/>
          <a:lstStyle/>
          <a:p>
            <a:r>
              <a:rPr lang="en-US" dirty="0"/>
              <a:t>Secondary Headaches</a:t>
            </a:r>
          </a:p>
        </p:txBody>
      </p:sp>
      <p:graphicFrame>
        <p:nvGraphicFramePr>
          <p:cNvPr id="3" name="Content Placeholder 7" descr="Secondary Headaches">
            <a:extLst>
              <a:ext uri="{FF2B5EF4-FFF2-40B4-BE49-F238E27FC236}">
                <a16:creationId xmlns:a16="http://schemas.microsoft.com/office/drawing/2014/main" id="{32E05DDE-BF73-4B1F-8041-403E1FC46DF6}"/>
              </a:ext>
            </a:extLst>
          </p:cNvPr>
          <p:cNvGraphicFramePr>
            <a:graphicFrameLocks/>
          </p:cNvGraphicFramePr>
          <p:nvPr>
            <p:extLst>
              <p:ext uri="{D42A27DB-BD31-4B8C-83A1-F6EECF244321}">
                <p14:modId xmlns:p14="http://schemas.microsoft.com/office/powerpoint/2010/main" val="1904848722"/>
              </p:ext>
            </p:extLst>
          </p:nvPr>
        </p:nvGraphicFramePr>
        <p:xfrm>
          <a:off x="5155324" y="3321249"/>
          <a:ext cx="3108960" cy="274955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95759565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B3A2BC-DC04-4DEE-86E2-57F356304C08}"/>
              </a:ext>
            </a:extLst>
          </p:cNvPr>
          <p:cNvSpPr>
            <a:spLocks noGrp="1"/>
          </p:cNvSpPr>
          <p:nvPr>
            <p:ph type="title"/>
          </p:nvPr>
        </p:nvSpPr>
        <p:spPr/>
        <p:txBody>
          <a:bodyPr/>
          <a:lstStyle/>
          <a:p>
            <a:r>
              <a:rPr lang="en-US" dirty="0"/>
              <a:t>Biobehavioral headache management</a:t>
            </a:r>
          </a:p>
        </p:txBody>
      </p:sp>
      <p:sp>
        <p:nvSpPr>
          <p:cNvPr id="4" name="Content Placeholder 3">
            <a:extLst>
              <a:ext uri="{FF2B5EF4-FFF2-40B4-BE49-F238E27FC236}">
                <a16:creationId xmlns:a16="http://schemas.microsoft.com/office/drawing/2014/main" id="{CB79E725-3EBE-4800-9791-D919E3061BC6}"/>
              </a:ext>
            </a:extLst>
          </p:cNvPr>
          <p:cNvSpPr>
            <a:spLocks noGrp="1"/>
          </p:cNvSpPr>
          <p:nvPr>
            <p:ph idx="1"/>
          </p:nvPr>
        </p:nvSpPr>
        <p:spPr/>
        <p:txBody>
          <a:bodyPr/>
          <a:lstStyle/>
          <a:p>
            <a:endParaRPr lang="en-US" dirty="0"/>
          </a:p>
        </p:txBody>
      </p:sp>
      <p:graphicFrame>
        <p:nvGraphicFramePr>
          <p:cNvPr id="7" name="Diagram 6" descr="Biobehavioral Headache Management">
            <a:extLst>
              <a:ext uri="{FF2B5EF4-FFF2-40B4-BE49-F238E27FC236}">
                <a16:creationId xmlns:a16="http://schemas.microsoft.com/office/drawing/2014/main" id="{F6D39B4C-ED88-453B-85E5-949CCE705C8F}"/>
              </a:ext>
            </a:extLst>
          </p:cNvPr>
          <p:cNvGraphicFramePr/>
          <p:nvPr>
            <p:extLst>
              <p:ext uri="{D42A27DB-BD31-4B8C-83A1-F6EECF244321}">
                <p14:modId xmlns:p14="http://schemas.microsoft.com/office/powerpoint/2010/main" val="2331404946"/>
              </p:ext>
            </p:extLst>
          </p:nvPr>
        </p:nvGraphicFramePr>
        <p:xfrm>
          <a:off x="457199" y="2590800"/>
          <a:ext cx="8425543" cy="358775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62346378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D5B1EFBE-8B66-43F5-89AD-18E5C1DC724E}"/>
              </a:ext>
            </a:extLst>
          </p:cNvPr>
          <p:cNvSpPr>
            <a:spLocks noGrp="1"/>
          </p:cNvSpPr>
          <p:nvPr>
            <p:ph type="title" idx="4294967295"/>
          </p:nvPr>
        </p:nvSpPr>
        <p:spPr>
          <a:xfrm>
            <a:off x="457200" y="-1228028"/>
            <a:ext cx="3182052" cy="1228028"/>
          </a:xfrm>
        </p:spPr>
        <p:txBody>
          <a:bodyPr vert="horz" wrap="square" lIns="0" tIns="0" rIns="0" bIns="0" rtlCol="0" anchor="b">
            <a:noAutofit/>
          </a:bodyPr>
          <a:lstStyle/>
          <a:p>
            <a:r>
              <a:rPr lang="en-US" dirty="0"/>
              <a:t>Marla. </a:t>
            </a:r>
          </a:p>
        </p:txBody>
      </p:sp>
      <p:sp>
        <p:nvSpPr>
          <p:cNvPr id="5" name="Oval 4">
            <a:extLst>
              <a:ext uri="{FF2B5EF4-FFF2-40B4-BE49-F238E27FC236}">
                <a16:creationId xmlns:a16="http://schemas.microsoft.com/office/drawing/2014/main" id="{BFCE4D91-2F7A-4C06-8380-CB97F21B9CB1}"/>
              </a:ext>
            </a:extLst>
          </p:cNvPr>
          <p:cNvSpPr/>
          <p:nvPr/>
        </p:nvSpPr>
        <p:spPr>
          <a:xfrm>
            <a:off x="1246911" y="852055"/>
            <a:ext cx="1745673" cy="1828800"/>
          </a:xfrm>
          <a:prstGeom prst="ellipse">
            <a:avLst/>
          </a:prstGeom>
          <a:solidFill>
            <a:schemeClr val="accent2"/>
          </a:solidFill>
          <a:ln>
            <a:noFill/>
          </a:ln>
          <a:effectLst>
            <a:outerShdw dist="38100" dir="5400000" algn="t" rotWithShape="0">
              <a:schemeClr val="bg2">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95000"/>
              </a:lnSpc>
            </a:pPr>
            <a:r>
              <a:rPr lang="en-US" sz="9600" b="1" dirty="0">
                <a:solidFill>
                  <a:schemeClr val="bg1"/>
                </a:solidFill>
                <a:latin typeface="+mj-lt"/>
              </a:rPr>
              <a:t>?</a:t>
            </a:r>
          </a:p>
        </p:txBody>
      </p:sp>
      <p:sp>
        <p:nvSpPr>
          <p:cNvPr id="4" name="Text Placeholder 2">
            <a:extLst>
              <a:ext uri="{FF2B5EF4-FFF2-40B4-BE49-F238E27FC236}">
                <a16:creationId xmlns:a16="http://schemas.microsoft.com/office/drawing/2014/main" id="{87F50034-1B21-4D5E-BFFE-8CDFDE1E7022}"/>
              </a:ext>
            </a:extLst>
          </p:cNvPr>
          <p:cNvSpPr txBox="1">
            <a:spLocks/>
          </p:cNvSpPr>
          <p:nvPr/>
        </p:nvSpPr>
        <p:spPr>
          <a:xfrm>
            <a:off x="4227429" y="2296097"/>
            <a:ext cx="4587802" cy="731520"/>
          </a:xfrm>
          <a:prstGeom prst="rect">
            <a:avLst/>
          </a:prstGeom>
        </p:spPr>
        <p:txBody>
          <a:bodyPr vert="horz" lIns="0" tIns="0" rIns="0" bIns="0" rtlCol="0">
            <a:noAutofit/>
          </a:bodyPr>
          <a:lstStyle>
            <a:lvl1pPr marL="0" indent="0" algn="r" defTabSz="914400" rtl="0" eaLnBrk="1" latinLnBrk="0" hangingPunct="1">
              <a:lnSpc>
                <a:spcPct val="70000"/>
              </a:lnSpc>
              <a:spcBef>
                <a:spcPts val="600"/>
              </a:spcBef>
              <a:spcAft>
                <a:spcPts val="1200"/>
              </a:spcAft>
              <a:buFont typeface="Arial" panose="020B0604020202020204" pitchFamily="34" charset="0"/>
              <a:buNone/>
              <a:defRPr lang="en-US" sz="8000" b="0" i="0" kern="1200" dirty="0" smtClean="0">
                <a:solidFill>
                  <a:schemeClr val="tx2"/>
                </a:solidFill>
                <a:latin typeface="+mn-lt"/>
                <a:ea typeface="+mn-ea"/>
                <a:cs typeface="+mn-cs"/>
              </a:defRPr>
            </a:lvl1pPr>
            <a:lvl2pPr marL="0" indent="0" algn="r" defTabSz="914400" rtl="0" eaLnBrk="1" latinLnBrk="0" hangingPunct="1">
              <a:lnSpc>
                <a:spcPct val="100000"/>
              </a:lnSpc>
              <a:spcBef>
                <a:spcPts val="0"/>
              </a:spcBef>
              <a:spcAft>
                <a:spcPts val="600"/>
              </a:spcAft>
              <a:buFont typeface="Arial" panose="020B0604020202020204" pitchFamily="34" charset="0"/>
              <a:buChar char="​"/>
              <a:defRPr sz="1500" i="1" kern="1200">
                <a:solidFill>
                  <a:schemeClr val="tx2"/>
                </a:solidFill>
                <a:latin typeface="Corbel" panose="020B0503020204020204" pitchFamily="34" charset="0"/>
                <a:ea typeface="+mn-ea"/>
                <a:cs typeface="+mn-cs"/>
              </a:defRPr>
            </a:lvl2pPr>
            <a:lvl3pPr marL="0" indent="0" algn="r" defTabSz="914400" rtl="0" eaLnBrk="1" latinLnBrk="0" hangingPunct="1">
              <a:lnSpc>
                <a:spcPct val="110000"/>
              </a:lnSpc>
              <a:spcBef>
                <a:spcPts val="600"/>
              </a:spcBef>
              <a:spcAft>
                <a:spcPts val="0"/>
              </a:spcAft>
              <a:buFont typeface="Arial" panose="020B0604020202020204" pitchFamily="34" charset="0"/>
              <a:buChar char="​"/>
              <a:defRPr sz="1100" b="1" kern="1200">
                <a:solidFill>
                  <a:schemeClr val="accent4"/>
                </a:solidFill>
                <a:latin typeface="Microsoft New Tai Lue" panose="020B0502040204020203" pitchFamily="34" charset="0"/>
                <a:ea typeface="+mn-ea"/>
                <a:cs typeface="Microsoft New Tai Lue" panose="020B0502040204020203" pitchFamily="34" charset="0"/>
              </a:defRPr>
            </a:lvl3pPr>
            <a:lvl4pPr marL="0" indent="0" algn="r" defTabSz="914400" rtl="0" eaLnBrk="1" latinLnBrk="0" hangingPunct="1">
              <a:lnSpc>
                <a:spcPct val="114000"/>
              </a:lnSpc>
              <a:spcBef>
                <a:spcPts val="600"/>
              </a:spcBef>
              <a:spcAft>
                <a:spcPts val="600"/>
              </a:spcAft>
              <a:buFont typeface="Arial" panose="020B0604020202020204" pitchFamily="34" charset="0"/>
              <a:buChar char="​"/>
              <a:defRPr sz="1100" kern="1200">
                <a:solidFill>
                  <a:schemeClr val="tx2"/>
                </a:solidFill>
                <a:latin typeface="Microsoft New Tai Lue" panose="020B0502040204020203" pitchFamily="34" charset="0"/>
                <a:ea typeface="+mn-ea"/>
                <a:cs typeface="Microsoft New Tai Lue" panose="020B0502040204020203" pitchFamily="34" charset="0"/>
              </a:defRPr>
            </a:lvl4pPr>
            <a:lvl5pPr marL="171450" indent="-171450" algn="r" defTabSz="914400" rtl="0" eaLnBrk="1" latinLnBrk="0" hangingPunct="1">
              <a:lnSpc>
                <a:spcPct val="95000"/>
              </a:lnSpc>
              <a:spcBef>
                <a:spcPts val="0"/>
              </a:spcBef>
              <a:spcAft>
                <a:spcPts val="600"/>
              </a:spcAft>
              <a:buFont typeface="Arial" panose="020B0604020202020204" pitchFamily="34" charset="0"/>
              <a:buChar char="•"/>
              <a:defRPr sz="1100" kern="1200">
                <a:solidFill>
                  <a:schemeClr val="tx2"/>
                </a:solidFill>
                <a:latin typeface="Microsoft New Tai Lue" panose="020B0502040204020203" pitchFamily="34" charset="0"/>
                <a:ea typeface="+mn-ea"/>
                <a:cs typeface="Microsoft New Tai Lue" panose="020B0502040204020203" pitchFamily="34" charset="0"/>
              </a:defRPr>
            </a:lvl5pPr>
            <a:lvl6pPr marL="344488" indent="-173038" algn="l" defTabSz="914400" rtl="0" eaLnBrk="1" latinLnBrk="0" hangingPunct="1">
              <a:lnSpc>
                <a:spcPct val="85000"/>
              </a:lnSpc>
              <a:spcBef>
                <a:spcPct val="20000"/>
              </a:spcBef>
              <a:spcAft>
                <a:spcPts val="600"/>
              </a:spcAft>
              <a:buFont typeface="Arial" panose="020B0604020202020204" pitchFamily="34" charset="0"/>
              <a:buChar char="•"/>
              <a:defRPr sz="1100" kern="1200" baseline="0">
                <a:solidFill>
                  <a:schemeClr val="tx2"/>
                </a:solidFill>
                <a:latin typeface="+mn-lt"/>
                <a:ea typeface="+mn-ea"/>
                <a:cs typeface="+mn-cs"/>
              </a:defRPr>
            </a:lvl6pPr>
            <a:lvl7pPr marL="0" indent="0" algn="l" defTabSz="914400" rtl="0" eaLnBrk="1" latinLnBrk="0" hangingPunct="1">
              <a:spcBef>
                <a:spcPts val="600"/>
              </a:spcBef>
              <a:spcAft>
                <a:spcPts val="600"/>
              </a:spcAft>
              <a:buClr>
                <a:schemeClr val="bg2"/>
              </a:buClr>
              <a:buFont typeface="Arial" panose="020B0604020202020204" pitchFamily="34" charset="0"/>
              <a:buChar char="​"/>
              <a:defRPr sz="1500" i="1" kern="1200" baseline="0">
                <a:solidFill>
                  <a:schemeClr val="bg2"/>
                </a:solidFill>
                <a:latin typeface="Corbel" panose="020B0503020204020204" pitchFamily="34" charset="0"/>
                <a:ea typeface="+mn-ea"/>
                <a:cs typeface="+mn-cs"/>
              </a:defRPr>
            </a:lvl7pPr>
            <a:lvl8pPr marL="171450" indent="-171450" algn="l" defTabSz="914400" rtl="0" eaLnBrk="1" latinLnBrk="0" hangingPunct="1">
              <a:spcBef>
                <a:spcPts val="0"/>
              </a:spcBef>
              <a:spcAft>
                <a:spcPts val="600"/>
              </a:spcAft>
              <a:buFont typeface="Arial" panose="020B0604020202020204" pitchFamily="34" charset="0"/>
              <a:buChar char="•"/>
              <a:defRPr sz="1100" kern="1200">
                <a:solidFill>
                  <a:schemeClr val="bg2"/>
                </a:solidFill>
                <a:latin typeface="Corbel" panose="020B0503020204020204" pitchFamily="34" charset="0"/>
                <a:ea typeface="+mn-ea"/>
                <a:cs typeface="+mn-cs"/>
              </a:defRPr>
            </a:lvl8pPr>
            <a:lvl9pPr marL="344488" indent="-173038" algn="l" defTabSz="914400" rtl="0" eaLnBrk="1" latinLnBrk="0" hangingPunct="1">
              <a:spcBef>
                <a:spcPct val="20000"/>
              </a:spcBef>
              <a:spcAft>
                <a:spcPts val="600"/>
              </a:spcAft>
              <a:buFont typeface="Arial" panose="020B0604020202020204" pitchFamily="34" charset="0"/>
              <a:buChar char="•"/>
              <a:defRPr sz="1100" kern="1200">
                <a:solidFill>
                  <a:schemeClr val="bg2"/>
                </a:solidFill>
                <a:latin typeface="Corbel" panose="020B0503020204020204" pitchFamily="34" charset="0"/>
                <a:ea typeface="+mn-ea"/>
                <a:cs typeface="+mn-cs"/>
              </a:defRPr>
            </a:lvl9pPr>
          </a:lstStyle>
          <a:p>
            <a:r>
              <a:rPr lang="en-US" dirty="0"/>
              <a:t>Marla</a:t>
            </a:r>
          </a:p>
        </p:txBody>
      </p:sp>
      <p:sp>
        <p:nvSpPr>
          <p:cNvPr id="2" name="Text Placeholder 1">
            <a:extLst>
              <a:ext uri="{FF2B5EF4-FFF2-40B4-BE49-F238E27FC236}">
                <a16:creationId xmlns:a16="http://schemas.microsoft.com/office/drawing/2014/main" id="{C1F9EE00-EC6C-4513-B99F-6A7780DBC31B}"/>
              </a:ext>
            </a:extLst>
          </p:cNvPr>
          <p:cNvSpPr>
            <a:spLocks noGrp="1"/>
          </p:cNvSpPr>
          <p:nvPr>
            <p:ph type="body" sz="quarter" idx="10"/>
          </p:nvPr>
        </p:nvSpPr>
        <p:spPr/>
        <p:txBody>
          <a:bodyPr anchor="ctr"/>
          <a:lstStyle/>
          <a:p>
            <a:pPr lvl="2"/>
            <a:r>
              <a:rPr lang="en-US" sz="2000" dirty="0">
                <a:solidFill>
                  <a:srgbClr val="118497"/>
                </a:solidFill>
              </a:rPr>
              <a:t>What questions do you need to ask in order to development an appropriate treatment plan?</a:t>
            </a:r>
          </a:p>
        </p:txBody>
      </p:sp>
      <p:sp>
        <p:nvSpPr>
          <p:cNvPr id="3" name="Text Placeholder 2">
            <a:extLst>
              <a:ext uri="{FF2B5EF4-FFF2-40B4-BE49-F238E27FC236}">
                <a16:creationId xmlns:a16="http://schemas.microsoft.com/office/drawing/2014/main" id="{EDC1F96F-6370-4F7B-B750-9B4B437097CF}"/>
              </a:ext>
            </a:extLst>
          </p:cNvPr>
          <p:cNvSpPr>
            <a:spLocks noGrp="1"/>
          </p:cNvSpPr>
          <p:nvPr>
            <p:ph type="body" sz="quarter" idx="11"/>
          </p:nvPr>
        </p:nvSpPr>
        <p:spPr/>
        <p:txBody>
          <a:bodyPr anchor="ctr"/>
          <a:lstStyle/>
          <a:p>
            <a:pPr marL="342900" lvl="1" indent="-342900" algn="l">
              <a:buFont typeface="Arial" panose="020B0604020202020204" pitchFamily="34" charset="0"/>
              <a:buChar char="•"/>
              <a:defRPr/>
            </a:pPr>
            <a:r>
              <a:rPr lang="en-US" sz="2000" dirty="0"/>
              <a:t>Headache started upon waking, vomiting</a:t>
            </a:r>
          </a:p>
          <a:p>
            <a:pPr marL="342900" lvl="1" indent="-342900" algn="l">
              <a:buFont typeface="Arial" panose="020B0604020202020204" pitchFamily="34" charset="0"/>
              <a:buChar char="•"/>
              <a:defRPr/>
            </a:pPr>
            <a:r>
              <a:rPr lang="en-US" sz="2000" dirty="0"/>
              <a:t>Keeps head covered, bothered by lights</a:t>
            </a:r>
          </a:p>
          <a:p>
            <a:pPr marL="342900" lvl="1" indent="-342900" algn="l">
              <a:buFont typeface="Arial" panose="020B0604020202020204" pitchFamily="34" charset="0"/>
              <a:buChar char="•"/>
              <a:defRPr/>
            </a:pPr>
            <a:r>
              <a:rPr lang="en-US" sz="2000" dirty="0"/>
              <a:t>Felt weird last night, no visual symptoms</a:t>
            </a:r>
          </a:p>
          <a:p>
            <a:pPr marL="342900" lvl="1" indent="-342900" algn="l">
              <a:buFont typeface="Arial" panose="020B0604020202020204" pitchFamily="34" charset="0"/>
              <a:buChar char="•"/>
              <a:defRPr/>
            </a:pPr>
            <a:r>
              <a:rPr lang="en-US" sz="2000" dirty="0"/>
              <a:t>Headache worse with movement and lying down</a:t>
            </a:r>
          </a:p>
          <a:p>
            <a:pPr marL="342900" lvl="1" indent="-342900" algn="l">
              <a:buFont typeface="Arial" panose="020B0604020202020204" pitchFamily="34" charset="0"/>
              <a:buChar char="•"/>
              <a:defRPr/>
            </a:pPr>
            <a:r>
              <a:rPr lang="en-US" sz="2000" dirty="0"/>
              <a:t>Doing well in school; rewarded with coffee drink</a:t>
            </a:r>
          </a:p>
        </p:txBody>
      </p:sp>
    </p:spTree>
    <p:extLst>
      <p:ext uri="{BB962C8B-B14F-4D97-AF65-F5344CB8AC3E}">
        <p14:creationId xmlns:p14="http://schemas.microsoft.com/office/powerpoint/2010/main" val="401036984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1216B69B-FDAD-E594-515F-CA40C869ADB7}"/>
              </a:ext>
            </a:extLst>
          </p:cNvPr>
          <p:cNvSpPr>
            <a:spLocks noGrp="1"/>
          </p:cNvSpPr>
          <p:nvPr>
            <p:ph type="title" idx="4294967295"/>
          </p:nvPr>
        </p:nvSpPr>
        <p:spPr>
          <a:xfrm>
            <a:off x="457200" y="-1228028"/>
            <a:ext cx="3182052" cy="1228028"/>
          </a:xfrm>
        </p:spPr>
        <p:txBody>
          <a:bodyPr vert="horz" wrap="square" lIns="0" tIns="0" rIns="0" bIns="0" rtlCol="0" anchor="b">
            <a:noAutofit/>
          </a:bodyPr>
          <a:lstStyle/>
          <a:p>
            <a:r>
              <a:rPr lang="en-US" dirty="0"/>
              <a:t>Marla Case Summary</a:t>
            </a:r>
          </a:p>
        </p:txBody>
      </p:sp>
      <p:pic>
        <p:nvPicPr>
          <p:cNvPr id="5" name="Picture 4" descr="Image result for icon for plan circle">
            <a:extLst>
              <a:ext uri="{FF2B5EF4-FFF2-40B4-BE49-F238E27FC236}">
                <a16:creationId xmlns:a16="http://schemas.microsoft.com/office/drawing/2014/main" id="{15112498-90D2-4710-B7E2-5893F98BAA42}"/>
              </a:ext>
            </a:extLst>
          </p:cNvPr>
          <p:cNvPicPr>
            <a:picLocks noChangeAspect="1" noChangeArrowheads="1"/>
          </p:cNvPicPr>
          <p:nvPr/>
        </p:nvPicPr>
        <p:blipFill>
          <a:blip r:embed="rId3" cstate="print">
            <a:duotone>
              <a:prstClr val="black"/>
              <a:schemeClr val="accent2">
                <a:tint val="45000"/>
                <a:satMod val="400000"/>
              </a:schemeClr>
            </a:duotone>
            <a:extLst>
              <a:ext uri="{28A0092B-C50C-407E-A947-70E740481C1C}">
                <a14:useLocalDpi xmlns:a14="http://schemas.microsoft.com/office/drawing/2010/main" val="0"/>
              </a:ext>
            </a:extLst>
          </a:blip>
          <a:srcRect/>
          <a:stretch>
            <a:fillRect/>
          </a:stretch>
        </p:blipFill>
        <p:spPr bwMode="auto">
          <a:xfrm>
            <a:off x="1101438" y="903715"/>
            <a:ext cx="2015836" cy="2015836"/>
          </a:xfrm>
          <a:prstGeom prst="rect">
            <a:avLst/>
          </a:prstGeom>
          <a:noFill/>
          <a:extLst>
            <a:ext uri="{909E8E84-426E-40DD-AFC4-6F175D3DCCD1}">
              <a14:hiddenFill xmlns:a14="http://schemas.microsoft.com/office/drawing/2010/main">
                <a:solidFill>
                  <a:srgbClr val="FFFFFF"/>
                </a:solidFill>
              </a14:hiddenFill>
            </a:ext>
          </a:extLst>
        </p:spPr>
      </p:pic>
      <p:sp>
        <p:nvSpPr>
          <p:cNvPr id="4" name="Text Placeholder 2">
            <a:extLst>
              <a:ext uri="{FF2B5EF4-FFF2-40B4-BE49-F238E27FC236}">
                <a16:creationId xmlns:a16="http://schemas.microsoft.com/office/drawing/2014/main" id="{338F18A0-074D-4706-96E2-D0509F358608}"/>
              </a:ext>
            </a:extLst>
          </p:cNvPr>
          <p:cNvSpPr txBox="1">
            <a:spLocks/>
          </p:cNvSpPr>
          <p:nvPr/>
        </p:nvSpPr>
        <p:spPr>
          <a:xfrm>
            <a:off x="4227429" y="2296097"/>
            <a:ext cx="4587802" cy="731520"/>
          </a:xfrm>
          <a:prstGeom prst="rect">
            <a:avLst/>
          </a:prstGeom>
        </p:spPr>
        <p:txBody>
          <a:bodyPr vert="horz" lIns="0" tIns="0" rIns="0" bIns="0" rtlCol="0">
            <a:noAutofit/>
          </a:bodyPr>
          <a:lstStyle>
            <a:lvl1pPr marL="0" indent="0" algn="r" defTabSz="914400" rtl="0" eaLnBrk="1" latinLnBrk="0" hangingPunct="1">
              <a:lnSpc>
                <a:spcPct val="70000"/>
              </a:lnSpc>
              <a:spcBef>
                <a:spcPts val="600"/>
              </a:spcBef>
              <a:spcAft>
                <a:spcPts val="1200"/>
              </a:spcAft>
              <a:buFont typeface="Arial" panose="020B0604020202020204" pitchFamily="34" charset="0"/>
              <a:buNone/>
              <a:defRPr lang="en-US" sz="8000" b="0" i="0" kern="1200" dirty="0" smtClean="0">
                <a:solidFill>
                  <a:schemeClr val="tx2"/>
                </a:solidFill>
                <a:latin typeface="+mn-lt"/>
                <a:ea typeface="+mn-ea"/>
                <a:cs typeface="+mn-cs"/>
              </a:defRPr>
            </a:lvl1pPr>
            <a:lvl2pPr marL="0" indent="0" algn="r" defTabSz="914400" rtl="0" eaLnBrk="1" latinLnBrk="0" hangingPunct="1">
              <a:lnSpc>
                <a:spcPct val="100000"/>
              </a:lnSpc>
              <a:spcBef>
                <a:spcPts val="0"/>
              </a:spcBef>
              <a:spcAft>
                <a:spcPts val="600"/>
              </a:spcAft>
              <a:buFont typeface="Arial" panose="020B0604020202020204" pitchFamily="34" charset="0"/>
              <a:buChar char="​"/>
              <a:defRPr sz="1500" i="1" kern="1200">
                <a:solidFill>
                  <a:schemeClr val="tx2"/>
                </a:solidFill>
                <a:latin typeface="Corbel" panose="020B0503020204020204" pitchFamily="34" charset="0"/>
                <a:ea typeface="+mn-ea"/>
                <a:cs typeface="+mn-cs"/>
              </a:defRPr>
            </a:lvl2pPr>
            <a:lvl3pPr marL="0" indent="0" algn="r" defTabSz="914400" rtl="0" eaLnBrk="1" latinLnBrk="0" hangingPunct="1">
              <a:lnSpc>
                <a:spcPct val="110000"/>
              </a:lnSpc>
              <a:spcBef>
                <a:spcPts val="600"/>
              </a:spcBef>
              <a:spcAft>
                <a:spcPts val="0"/>
              </a:spcAft>
              <a:buFont typeface="Arial" panose="020B0604020202020204" pitchFamily="34" charset="0"/>
              <a:buChar char="​"/>
              <a:defRPr sz="1100" b="1" kern="1200">
                <a:solidFill>
                  <a:schemeClr val="accent4"/>
                </a:solidFill>
                <a:latin typeface="Microsoft New Tai Lue" panose="020B0502040204020203" pitchFamily="34" charset="0"/>
                <a:ea typeface="+mn-ea"/>
                <a:cs typeface="Microsoft New Tai Lue" panose="020B0502040204020203" pitchFamily="34" charset="0"/>
              </a:defRPr>
            </a:lvl3pPr>
            <a:lvl4pPr marL="0" indent="0" algn="r" defTabSz="914400" rtl="0" eaLnBrk="1" latinLnBrk="0" hangingPunct="1">
              <a:lnSpc>
                <a:spcPct val="114000"/>
              </a:lnSpc>
              <a:spcBef>
                <a:spcPts val="600"/>
              </a:spcBef>
              <a:spcAft>
                <a:spcPts val="600"/>
              </a:spcAft>
              <a:buFont typeface="Arial" panose="020B0604020202020204" pitchFamily="34" charset="0"/>
              <a:buChar char="​"/>
              <a:defRPr sz="1100" kern="1200">
                <a:solidFill>
                  <a:schemeClr val="tx2"/>
                </a:solidFill>
                <a:latin typeface="Microsoft New Tai Lue" panose="020B0502040204020203" pitchFamily="34" charset="0"/>
                <a:ea typeface="+mn-ea"/>
                <a:cs typeface="Microsoft New Tai Lue" panose="020B0502040204020203" pitchFamily="34" charset="0"/>
              </a:defRPr>
            </a:lvl4pPr>
            <a:lvl5pPr marL="171450" indent="-171450" algn="r" defTabSz="914400" rtl="0" eaLnBrk="1" latinLnBrk="0" hangingPunct="1">
              <a:lnSpc>
                <a:spcPct val="95000"/>
              </a:lnSpc>
              <a:spcBef>
                <a:spcPts val="0"/>
              </a:spcBef>
              <a:spcAft>
                <a:spcPts val="600"/>
              </a:spcAft>
              <a:buFont typeface="Arial" panose="020B0604020202020204" pitchFamily="34" charset="0"/>
              <a:buChar char="•"/>
              <a:defRPr sz="1100" kern="1200">
                <a:solidFill>
                  <a:schemeClr val="tx2"/>
                </a:solidFill>
                <a:latin typeface="Microsoft New Tai Lue" panose="020B0502040204020203" pitchFamily="34" charset="0"/>
                <a:ea typeface="+mn-ea"/>
                <a:cs typeface="Microsoft New Tai Lue" panose="020B0502040204020203" pitchFamily="34" charset="0"/>
              </a:defRPr>
            </a:lvl5pPr>
            <a:lvl6pPr marL="344488" indent="-173038" algn="l" defTabSz="914400" rtl="0" eaLnBrk="1" latinLnBrk="0" hangingPunct="1">
              <a:lnSpc>
                <a:spcPct val="85000"/>
              </a:lnSpc>
              <a:spcBef>
                <a:spcPct val="20000"/>
              </a:spcBef>
              <a:spcAft>
                <a:spcPts val="600"/>
              </a:spcAft>
              <a:buFont typeface="Arial" panose="020B0604020202020204" pitchFamily="34" charset="0"/>
              <a:buChar char="•"/>
              <a:defRPr sz="1100" kern="1200" baseline="0">
                <a:solidFill>
                  <a:schemeClr val="tx2"/>
                </a:solidFill>
                <a:latin typeface="+mn-lt"/>
                <a:ea typeface="+mn-ea"/>
                <a:cs typeface="+mn-cs"/>
              </a:defRPr>
            </a:lvl6pPr>
            <a:lvl7pPr marL="0" indent="0" algn="l" defTabSz="914400" rtl="0" eaLnBrk="1" latinLnBrk="0" hangingPunct="1">
              <a:spcBef>
                <a:spcPts val="600"/>
              </a:spcBef>
              <a:spcAft>
                <a:spcPts val="600"/>
              </a:spcAft>
              <a:buClr>
                <a:schemeClr val="bg2"/>
              </a:buClr>
              <a:buFont typeface="Arial" panose="020B0604020202020204" pitchFamily="34" charset="0"/>
              <a:buChar char="​"/>
              <a:defRPr sz="1500" i="1" kern="1200" baseline="0">
                <a:solidFill>
                  <a:schemeClr val="bg2"/>
                </a:solidFill>
                <a:latin typeface="Corbel" panose="020B0503020204020204" pitchFamily="34" charset="0"/>
                <a:ea typeface="+mn-ea"/>
                <a:cs typeface="+mn-cs"/>
              </a:defRPr>
            </a:lvl7pPr>
            <a:lvl8pPr marL="171450" indent="-171450" algn="l" defTabSz="914400" rtl="0" eaLnBrk="1" latinLnBrk="0" hangingPunct="1">
              <a:spcBef>
                <a:spcPts val="0"/>
              </a:spcBef>
              <a:spcAft>
                <a:spcPts val="600"/>
              </a:spcAft>
              <a:buFont typeface="Arial" panose="020B0604020202020204" pitchFamily="34" charset="0"/>
              <a:buChar char="•"/>
              <a:defRPr sz="1100" kern="1200">
                <a:solidFill>
                  <a:schemeClr val="bg2"/>
                </a:solidFill>
                <a:latin typeface="Corbel" panose="020B0503020204020204" pitchFamily="34" charset="0"/>
                <a:ea typeface="+mn-ea"/>
                <a:cs typeface="+mn-cs"/>
              </a:defRPr>
            </a:lvl8pPr>
            <a:lvl9pPr marL="344488" indent="-173038" algn="l" defTabSz="914400" rtl="0" eaLnBrk="1" latinLnBrk="0" hangingPunct="1">
              <a:spcBef>
                <a:spcPct val="20000"/>
              </a:spcBef>
              <a:spcAft>
                <a:spcPts val="600"/>
              </a:spcAft>
              <a:buFont typeface="Arial" panose="020B0604020202020204" pitchFamily="34" charset="0"/>
              <a:buChar char="•"/>
              <a:defRPr sz="1100" kern="1200">
                <a:solidFill>
                  <a:schemeClr val="bg2"/>
                </a:solidFill>
                <a:latin typeface="Corbel" panose="020B0503020204020204" pitchFamily="34" charset="0"/>
                <a:ea typeface="+mn-ea"/>
                <a:cs typeface="+mn-cs"/>
              </a:defRPr>
            </a:lvl9pPr>
          </a:lstStyle>
          <a:p>
            <a:r>
              <a:rPr lang="en-US" dirty="0"/>
              <a:t>Marla</a:t>
            </a:r>
          </a:p>
        </p:txBody>
      </p:sp>
      <p:sp>
        <p:nvSpPr>
          <p:cNvPr id="2" name="Text Placeholder 1">
            <a:extLst>
              <a:ext uri="{FF2B5EF4-FFF2-40B4-BE49-F238E27FC236}">
                <a16:creationId xmlns:a16="http://schemas.microsoft.com/office/drawing/2014/main" id="{C7373D32-8C55-464B-A68A-8936C12FE57A}"/>
              </a:ext>
            </a:extLst>
          </p:cNvPr>
          <p:cNvSpPr>
            <a:spLocks noGrp="1"/>
          </p:cNvSpPr>
          <p:nvPr>
            <p:ph type="body" sz="quarter" idx="10"/>
          </p:nvPr>
        </p:nvSpPr>
        <p:spPr/>
        <p:txBody>
          <a:bodyPr anchor="ctr"/>
          <a:lstStyle/>
          <a:p>
            <a:pPr lvl="2"/>
            <a:r>
              <a:rPr lang="en-US" sz="2000" dirty="0">
                <a:solidFill>
                  <a:srgbClr val="118497"/>
                </a:solidFill>
              </a:rPr>
              <a:t>Marla’s treatment plan:</a:t>
            </a:r>
          </a:p>
          <a:p>
            <a:pPr marL="342900" lvl="2" indent="-342900">
              <a:buFont typeface="Arial" panose="020B0604020202020204" pitchFamily="34" charset="0"/>
              <a:buChar char="•"/>
            </a:pPr>
            <a:r>
              <a:rPr lang="en-US" sz="2000" dirty="0">
                <a:solidFill>
                  <a:srgbClr val="118497"/>
                </a:solidFill>
              </a:rPr>
              <a:t>Workup</a:t>
            </a:r>
          </a:p>
          <a:p>
            <a:pPr marL="342900" lvl="2" indent="-342900">
              <a:buFont typeface="Arial" panose="020B0604020202020204" pitchFamily="34" charset="0"/>
              <a:buChar char="•"/>
            </a:pPr>
            <a:r>
              <a:rPr lang="en-US" sz="2000" dirty="0">
                <a:solidFill>
                  <a:srgbClr val="118497"/>
                </a:solidFill>
              </a:rPr>
              <a:t>Triggers</a:t>
            </a:r>
          </a:p>
          <a:p>
            <a:pPr marL="342900" lvl="2" indent="-342900">
              <a:buFont typeface="Arial" panose="020B0604020202020204" pitchFamily="34" charset="0"/>
              <a:buChar char="•"/>
            </a:pPr>
            <a:r>
              <a:rPr lang="en-US" sz="2000" dirty="0">
                <a:solidFill>
                  <a:srgbClr val="118497"/>
                </a:solidFill>
              </a:rPr>
              <a:t>Rescue plan</a:t>
            </a:r>
          </a:p>
        </p:txBody>
      </p:sp>
      <p:sp>
        <p:nvSpPr>
          <p:cNvPr id="3" name="Text Placeholder 2">
            <a:extLst>
              <a:ext uri="{FF2B5EF4-FFF2-40B4-BE49-F238E27FC236}">
                <a16:creationId xmlns:a16="http://schemas.microsoft.com/office/drawing/2014/main" id="{E50CBBF8-C6D7-4E59-B6A4-312478BC7489}"/>
              </a:ext>
            </a:extLst>
          </p:cNvPr>
          <p:cNvSpPr>
            <a:spLocks noGrp="1"/>
          </p:cNvSpPr>
          <p:nvPr>
            <p:ph type="body" sz="quarter" idx="11"/>
          </p:nvPr>
        </p:nvSpPr>
        <p:spPr>
          <a:xfrm>
            <a:off x="3897086" y="3202765"/>
            <a:ext cx="4918145" cy="2946231"/>
          </a:xfrm>
        </p:spPr>
        <p:txBody>
          <a:bodyPr anchor="ctr"/>
          <a:lstStyle/>
          <a:p>
            <a:pPr lvl="1" algn="l">
              <a:defRPr/>
            </a:pPr>
            <a:r>
              <a:rPr lang="en-US" sz="2000" b="1" i="0" dirty="0"/>
              <a:t>Case summary</a:t>
            </a:r>
          </a:p>
          <a:p>
            <a:pPr marL="342900" lvl="1" indent="-342900" algn="l">
              <a:buFont typeface="Arial" panose="020B0604020202020204" pitchFamily="34" charset="0"/>
              <a:buChar char="•"/>
              <a:defRPr/>
            </a:pPr>
            <a:r>
              <a:rPr lang="en-US" sz="2000" dirty="0"/>
              <a:t>Work-up was negative</a:t>
            </a:r>
          </a:p>
          <a:p>
            <a:pPr marL="342900" lvl="1" indent="-342900" algn="l">
              <a:buFont typeface="Arial" panose="020B0604020202020204" pitchFamily="34" charset="0"/>
              <a:buChar char="•"/>
              <a:defRPr/>
            </a:pPr>
            <a:r>
              <a:rPr lang="en-US" sz="2000" dirty="0"/>
              <a:t>Patient improved with hydration, ketorolac</a:t>
            </a:r>
          </a:p>
          <a:p>
            <a:pPr marL="342900" lvl="1" indent="-342900" algn="l">
              <a:buFont typeface="Arial" panose="020B0604020202020204" pitchFamily="34" charset="0"/>
              <a:buChar char="•"/>
              <a:defRPr/>
            </a:pPr>
            <a:r>
              <a:rPr lang="en-US" sz="2000" dirty="0"/>
              <a:t>Discussed  triggers</a:t>
            </a:r>
          </a:p>
          <a:p>
            <a:pPr marL="342900" lvl="1" indent="-342900" algn="l">
              <a:buFont typeface="Arial" panose="020B0604020202020204" pitchFamily="34" charset="0"/>
              <a:buChar char="•"/>
              <a:defRPr/>
            </a:pPr>
            <a:r>
              <a:rPr lang="en-US" sz="2000" dirty="0"/>
              <a:t>Reviewed  rescue plan: naproxen, rizatriptan</a:t>
            </a:r>
          </a:p>
          <a:p>
            <a:pPr marL="342900" lvl="1" indent="-342900" algn="l">
              <a:buFont typeface="Arial" panose="020B0604020202020204" pitchFamily="34" charset="0"/>
              <a:buChar char="•"/>
              <a:defRPr/>
            </a:pPr>
            <a:r>
              <a:rPr lang="en-US" sz="2000" dirty="0"/>
              <a:t>Discussed SMART headache management </a:t>
            </a:r>
          </a:p>
          <a:p>
            <a:pPr marL="342900" lvl="1" indent="-342900" algn="l">
              <a:buFont typeface="Arial" panose="020B0604020202020204" pitchFamily="34" charset="0"/>
              <a:buChar char="•"/>
              <a:defRPr/>
            </a:pPr>
            <a:r>
              <a:rPr lang="en-US" sz="2000" dirty="0"/>
              <a:t>Shared video as part of education</a:t>
            </a:r>
          </a:p>
          <a:p>
            <a:pPr lvl="1" algn="l">
              <a:defRPr/>
            </a:pPr>
            <a:r>
              <a:rPr lang="en-US" sz="1600" dirty="0">
                <a:hlinkClick r:id="rId4"/>
              </a:rPr>
              <a:t>Migraine: How it works and how to get it under control</a:t>
            </a:r>
            <a:r>
              <a:rPr lang="en-US" sz="1600" dirty="0"/>
              <a:t> (7:30)</a:t>
            </a:r>
          </a:p>
          <a:p>
            <a:endParaRPr lang="en-US" sz="2000" dirty="0"/>
          </a:p>
        </p:txBody>
      </p:sp>
    </p:spTree>
    <p:extLst>
      <p:ext uri="{BB962C8B-B14F-4D97-AF65-F5344CB8AC3E}">
        <p14:creationId xmlns:p14="http://schemas.microsoft.com/office/powerpoint/2010/main" val="236000555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086206-2DEC-431B-BDBF-A2C1A9B2FCCE}"/>
              </a:ext>
            </a:extLst>
          </p:cNvPr>
          <p:cNvSpPr>
            <a:spLocks noGrp="1"/>
          </p:cNvSpPr>
          <p:nvPr>
            <p:ph type="title"/>
          </p:nvPr>
        </p:nvSpPr>
        <p:spPr>
          <a:xfrm>
            <a:off x="457200" y="3848100"/>
            <a:ext cx="4229100" cy="847924"/>
          </a:xfrm>
        </p:spPr>
        <p:txBody>
          <a:bodyPr/>
          <a:lstStyle/>
          <a:p>
            <a:r>
              <a:rPr lang="en-US" dirty="0"/>
              <a:t>In Summary</a:t>
            </a:r>
          </a:p>
        </p:txBody>
      </p:sp>
    </p:spTree>
    <p:extLst>
      <p:ext uri="{BB962C8B-B14F-4D97-AF65-F5344CB8AC3E}">
        <p14:creationId xmlns:p14="http://schemas.microsoft.com/office/powerpoint/2010/main" val="656625857"/>
      </p:ext>
    </p:extLst>
  </p:cSld>
  <p:clrMapOvr>
    <a:masterClrMapping/>
  </p:clrMapOvr>
</p:sld>
</file>

<file path=ppt/theme/theme1.xml><?xml version="1.0" encoding="utf-8"?>
<a:theme xmlns:a="http://schemas.openxmlformats.org/drawingml/2006/main" name="Modern Swiss">
  <a:themeElements>
    <a:clrScheme name="Modern Swiss">
      <a:dk1>
        <a:sysClr val="windowText" lastClr="000000"/>
      </a:dk1>
      <a:lt1>
        <a:sysClr val="window" lastClr="FFFFFF"/>
      </a:lt1>
      <a:dk2>
        <a:srgbClr val="3C3D3E"/>
      </a:dk2>
      <a:lt2>
        <a:srgbClr val="999683"/>
      </a:lt2>
      <a:accent1>
        <a:srgbClr val="E34A06"/>
      </a:accent1>
      <a:accent2>
        <a:srgbClr val="31CCE8"/>
      </a:accent2>
      <a:accent3>
        <a:srgbClr val="C1C139"/>
      </a:accent3>
      <a:accent4>
        <a:srgbClr val="118E97"/>
      </a:accent4>
      <a:accent5>
        <a:srgbClr val="F9BD03"/>
      </a:accent5>
      <a:accent6>
        <a:srgbClr val="407026"/>
      </a:accent6>
      <a:hlink>
        <a:srgbClr val="3C3D3E"/>
      </a:hlink>
      <a:folHlink>
        <a:srgbClr val="999683"/>
      </a:folHlink>
    </a:clrScheme>
    <a:fontScheme name="Modern Swiss">
      <a:majorFont>
        <a:latin typeface="Arial"/>
        <a:ea typeface=""/>
        <a:cs typeface=""/>
      </a:majorFont>
      <a:minorFont>
        <a:latin typeface="Microsoft New Tai Lue"/>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2"/>
        </a:solidFill>
        <a:ln>
          <a:noFill/>
        </a:ln>
        <a:effectLst>
          <a:outerShdw dist="38100" dir="5400000" algn="t" rotWithShape="0">
            <a:schemeClr val="bg2">
              <a:alpha val="20000"/>
            </a:schemeClr>
          </a:outerShdw>
        </a:effectLst>
      </a:spPr>
      <a:bodyPr rtlCol="0" anchor="ctr"/>
      <a:lstStyle>
        <a:defPPr algn="ctr">
          <a:lnSpc>
            <a:spcPct val="95000"/>
          </a:lnSpc>
          <a:defRPr b="1" dirty="0" smtClean="0">
            <a:solidFill>
              <a:schemeClr val="tx2"/>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theme>
</file>

<file path=ppt/theme/theme2.xml><?xml version="1.0" encoding="utf-8"?>
<a:theme xmlns:a="http://schemas.openxmlformats.org/drawingml/2006/main" name="Office Theme">
  <a:themeElements>
    <a:clrScheme name="Modern Swiss">
      <a:dk1>
        <a:sysClr val="windowText" lastClr="000000"/>
      </a:dk1>
      <a:lt1>
        <a:sysClr val="window" lastClr="FFFFFF"/>
      </a:lt1>
      <a:dk2>
        <a:srgbClr val="3C3D3E"/>
      </a:dk2>
      <a:lt2>
        <a:srgbClr val="999683"/>
      </a:lt2>
      <a:accent1>
        <a:srgbClr val="E34A06"/>
      </a:accent1>
      <a:accent2>
        <a:srgbClr val="31CCE8"/>
      </a:accent2>
      <a:accent3>
        <a:srgbClr val="C1C139"/>
      </a:accent3>
      <a:accent4>
        <a:srgbClr val="118E97"/>
      </a:accent4>
      <a:accent5>
        <a:srgbClr val="F9BD03"/>
      </a:accent5>
      <a:accent6>
        <a:srgbClr val="407026"/>
      </a:accent6>
      <a:hlink>
        <a:srgbClr val="3C3D3E"/>
      </a:hlink>
      <a:folHlink>
        <a:srgbClr val="999683"/>
      </a:folHlink>
    </a:clrScheme>
    <a:fontScheme name="Modern Swiss">
      <a:majorFont>
        <a:latin typeface="Arial"/>
        <a:ea typeface=""/>
        <a:cs typeface=""/>
      </a:majorFont>
      <a:minorFont>
        <a:latin typeface="Microsoft New Tai Lue"/>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Modern Swiss">
      <a:dk1>
        <a:sysClr val="windowText" lastClr="000000"/>
      </a:dk1>
      <a:lt1>
        <a:sysClr val="window" lastClr="FFFFFF"/>
      </a:lt1>
      <a:dk2>
        <a:srgbClr val="3C3D3E"/>
      </a:dk2>
      <a:lt2>
        <a:srgbClr val="999683"/>
      </a:lt2>
      <a:accent1>
        <a:srgbClr val="E34A06"/>
      </a:accent1>
      <a:accent2>
        <a:srgbClr val="31CCE8"/>
      </a:accent2>
      <a:accent3>
        <a:srgbClr val="C1C139"/>
      </a:accent3>
      <a:accent4>
        <a:srgbClr val="118E97"/>
      </a:accent4>
      <a:accent5>
        <a:srgbClr val="F9BD03"/>
      </a:accent5>
      <a:accent6>
        <a:srgbClr val="407026"/>
      </a:accent6>
      <a:hlink>
        <a:srgbClr val="3C3D3E"/>
      </a:hlink>
      <a:folHlink>
        <a:srgbClr val="999683"/>
      </a:folHlink>
    </a:clrScheme>
    <a:fontScheme name="Modern Swiss">
      <a:majorFont>
        <a:latin typeface="Arial"/>
        <a:ea typeface=""/>
        <a:cs typeface=""/>
      </a:majorFont>
      <a:minorFont>
        <a:latin typeface="Microsoft New Tai Lue"/>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6543</TotalTime>
  <Words>2657</Words>
  <Application>Microsoft Macintosh PowerPoint</Application>
  <PresentationFormat>On-screen Show (4:3)</PresentationFormat>
  <Paragraphs>337</Paragraphs>
  <Slides>15</Slides>
  <Notes>15</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15</vt:i4>
      </vt:variant>
    </vt:vector>
  </HeadingPairs>
  <TitlesOfParts>
    <vt:vector size="21" baseType="lpstr">
      <vt:lpstr>ＭＳ Ｐゴシック</vt:lpstr>
      <vt:lpstr>Arial</vt:lpstr>
      <vt:lpstr>Corbel</vt:lpstr>
      <vt:lpstr>Franklin Gothic Demi Cond</vt:lpstr>
      <vt:lpstr>Microsoft New Tai Lue</vt:lpstr>
      <vt:lpstr>Modern Swiss</vt:lpstr>
      <vt:lpstr>Pediatric Headaches</vt:lpstr>
      <vt:lpstr>Pediatric headache: prevalence and classification</vt:lpstr>
      <vt:lpstr>Headache evaluation</vt:lpstr>
      <vt:lpstr>Headache evaluation </vt:lpstr>
      <vt:lpstr>Marla</vt:lpstr>
      <vt:lpstr>Migraine</vt:lpstr>
      <vt:lpstr>Treatment plan for migraines</vt:lpstr>
      <vt:lpstr>Other headaches</vt:lpstr>
      <vt:lpstr>Long-term goals for managing headache pain</vt:lpstr>
      <vt:lpstr>SMART headache management</vt:lpstr>
      <vt:lpstr>Secondary Headaches</vt:lpstr>
      <vt:lpstr>Biobehavioral headache management</vt:lpstr>
      <vt:lpstr>Marla. </vt:lpstr>
      <vt:lpstr>Marla Case Summary</vt:lpstr>
      <vt:lpstr>In Summary</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Assessment of Pain</dc:title>
  <dc:creator>Manworren, Renee</dc:creator>
  <cp:keywords>PRN program</cp:keywords>
  <cp:lastModifiedBy>Yumkhaibam, Budhachandra Singh</cp:lastModifiedBy>
  <cp:revision>541</cp:revision>
  <cp:lastPrinted>2017-09-26T08:25:11Z</cp:lastPrinted>
  <dcterms:created xsi:type="dcterms:W3CDTF">2014-02-07T03:47:22Z</dcterms:created>
  <dcterms:modified xsi:type="dcterms:W3CDTF">2026-05-29T16:23:37Z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NXPowerLiteLastOptimized">
    <vt:lpwstr>1166664</vt:lpwstr>
  </property>
  <property fmtid="{D5CDD505-2E9C-101B-9397-08002B2CF9AE}" pid="3" name="NXPowerLiteSettings">
    <vt:lpwstr>F980073804F000</vt:lpwstr>
  </property>
  <property fmtid="{D5CDD505-2E9C-101B-9397-08002B2CF9AE}" pid="4" name="NXPowerLiteVersion">
    <vt:lpwstr>D5.0.2</vt:lpwstr>
  </property>
</Properties>
</file>