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355" r:id="rId2"/>
    <p:sldId id="362" r:id="rId3"/>
    <p:sldId id="363" r:id="rId4"/>
    <p:sldId id="356" r:id="rId5"/>
    <p:sldId id="361" r:id="rId6"/>
    <p:sldId id="358" r:id="rId7"/>
    <p:sldId id="360" r:id="rId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2"/>
            <p14:sldId id="363"/>
            <p14:sldId id="356"/>
            <p14:sldId id="361"/>
            <p14:sldId id="358"/>
            <p14:sldId id="360"/>
          </p14:sldIdLst>
        </p14:section>
      </p14:sectionLst>
    </p:ext>
    <p:ext uri="{EFAFB233-063F-42B5-8137-9DF3F51BA10A}">
      <p15:sldGuideLst xmlns:p15="http://schemas.microsoft.com/office/powerpoint/2012/main">
        <p15:guide id="1" orient="horz" pos="2516">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B1CB"/>
    <a:srgbClr val="31CCE8"/>
    <a:srgbClr val="E7F3F4"/>
    <a:srgbClr val="F3F9FA"/>
    <a:srgbClr val="F7F7F7"/>
    <a:srgbClr val="ADB3B4"/>
    <a:srgbClr val="CCCC00"/>
    <a:srgbClr val="118E97"/>
    <a:srgbClr val="118497"/>
    <a:srgbClr val="BC87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100" autoAdjust="0"/>
    <p:restoredTop sz="93521" autoAdjust="0"/>
  </p:normalViewPr>
  <p:slideViewPr>
    <p:cSldViewPr snapToGrid="0" snapToObjects="1">
      <p:cViewPr varScale="1">
        <p:scale>
          <a:sx n="127" d="100"/>
          <a:sy n="127" d="100"/>
        </p:scale>
        <p:origin x="1328" y="192"/>
      </p:cViewPr>
      <p:guideLst>
        <p:guide orient="horz" pos="2516"/>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56" d="100"/>
          <a:sy n="56" d="100"/>
        </p:scale>
        <p:origin x="2748" y="6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A8B591-0EBD-4B7D-9C26-9D7969C324AB}" type="doc">
      <dgm:prSet loTypeId="urn:microsoft.com/office/officeart/2005/8/layout/rings+Icon" loCatId="relationship" qsTypeId="urn:microsoft.com/office/officeart/2005/8/quickstyle/simple1" qsCatId="simple" csTypeId="urn:microsoft.com/office/officeart/2005/8/colors/accent1_2" csCatId="accent1" phldr="1"/>
      <dgm:spPr/>
    </dgm:pt>
    <dgm:pt modelId="{3814F6D4-A15F-4C65-AC09-EB4E65D1B81B}">
      <dgm:prSet phldrT="[Text]" custT="1"/>
      <dgm:spPr/>
      <dgm:t>
        <a:bodyPr/>
        <a:lstStyle/>
        <a:p>
          <a:r>
            <a:rPr lang="en-US" sz="1600" b="1" dirty="0"/>
            <a:t>Interactive Presentations</a:t>
          </a:r>
        </a:p>
      </dgm:t>
    </dgm:pt>
    <dgm:pt modelId="{97650638-9468-4D39-90CD-A43DA6B536C7}" type="parTrans" cxnId="{6EB739F8-55FA-42A4-BEDC-C34D0FAD7506}">
      <dgm:prSet/>
      <dgm:spPr/>
      <dgm:t>
        <a:bodyPr/>
        <a:lstStyle/>
        <a:p>
          <a:endParaRPr lang="en-US" b="1"/>
        </a:p>
      </dgm:t>
    </dgm:pt>
    <dgm:pt modelId="{BB80D9AA-856A-42AD-B96C-1ADD368A0A8C}" type="sibTrans" cxnId="{6EB739F8-55FA-42A4-BEDC-C34D0FAD7506}">
      <dgm:prSet/>
      <dgm:spPr/>
      <dgm:t>
        <a:bodyPr/>
        <a:lstStyle/>
        <a:p>
          <a:endParaRPr lang="en-US" b="1"/>
        </a:p>
      </dgm:t>
    </dgm:pt>
    <dgm:pt modelId="{9AA94497-24A5-49BB-867E-050FA8D20FF0}">
      <dgm:prSet phldrT="[Text]" custT="1"/>
      <dgm:spPr/>
      <dgm:t>
        <a:bodyPr/>
        <a:lstStyle/>
        <a:p>
          <a:r>
            <a:rPr lang="en-US" sz="2000" b="1" dirty="0"/>
            <a:t>Case Studies</a:t>
          </a:r>
        </a:p>
      </dgm:t>
    </dgm:pt>
    <dgm:pt modelId="{84D17E1C-4A0C-47A1-800E-505F50A6AA4A}" type="parTrans" cxnId="{760AF441-3A7E-4BB6-9A17-A8E9B6695B16}">
      <dgm:prSet/>
      <dgm:spPr/>
      <dgm:t>
        <a:bodyPr/>
        <a:lstStyle/>
        <a:p>
          <a:endParaRPr lang="en-US" b="1"/>
        </a:p>
      </dgm:t>
    </dgm:pt>
    <dgm:pt modelId="{20538D40-E61A-44CF-8489-5220526E6064}" type="sibTrans" cxnId="{760AF441-3A7E-4BB6-9A17-A8E9B6695B16}">
      <dgm:prSet/>
      <dgm:spPr/>
      <dgm:t>
        <a:bodyPr/>
        <a:lstStyle/>
        <a:p>
          <a:endParaRPr lang="en-US" b="1"/>
        </a:p>
      </dgm:t>
    </dgm:pt>
    <dgm:pt modelId="{DC547CEC-D65C-4B2B-9FBD-59AE948D17DE}">
      <dgm:prSet phldrT="[Text]" custT="1"/>
      <dgm:spPr/>
      <dgm:t>
        <a:bodyPr/>
        <a:lstStyle/>
        <a:p>
          <a:r>
            <a:rPr lang="en-US" sz="2000" b="1" dirty="0"/>
            <a:t>Pain Rounds</a:t>
          </a:r>
        </a:p>
      </dgm:t>
    </dgm:pt>
    <dgm:pt modelId="{E1EC1487-5498-4773-B19B-7F92BA196990}" type="parTrans" cxnId="{1A8D8D76-9E43-4E02-91F0-8888194C0EBA}">
      <dgm:prSet/>
      <dgm:spPr/>
      <dgm:t>
        <a:bodyPr/>
        <a:lstStyle/>
        <a:p>
          <a:endParaRPr lang="en-US" b="1"/>
        </a:p>
      </dgm:t>
    </dgm:pt>
    <dgm:pt modelId="{C018A41B-E2A2-494B-8F8C-B4ABFD777C08}" type="sibTrans" cxnId="{1A8D8D76-9E43-4E02-91F0-8888194C0EBA}">
      <dgm:prSet/>
      <dgm:spPr/>
      <dgm:t>
        <a:bodyPr/>
        <a:lstStyle/>
        <a:p>
          <a:endParaRPr lang="en-US" b="1"/>
        </a:p>
      </dgm:t>
    </dgm:pt>
    <dgm:pt modelId="{D7404B64-E8A1-43F4-9411-F276AD33CFA9}">
      <dgm:prSet phldrT="[Text]" custT="1"/>
      <dgm:spPr/>
      <dgm:t>
        <a:bodyPr/>
        <a:lstStyle/>
        <a:p>
          <a:r>
            <a:rPr lang="en-US" sz="2000" b="1" dirty="0"/>
            <a:t>Working Lunches</a:t>
          </a:r>
        </a:p>
      </dgm:t>
    </dgm:pt>
    <dgm:pt modelId="{5294D551-5254-4251-9B5A-395CB3B86DCC}" type="parTrans" cxnId="{D7F913DF-DD58-4287-BC21-CB6DD64EE0C7}">
      <dgm:prSet/>
      <dgm:spPr/>
      <dgm:t>
        <a:bodyPr/>
        <a:lstStyle/>
        <a:p>
          <a:endParaRPr lang="en-US"/>
        </a:p>
      </dgm:t>
    </dgm:pt>
    <dgm:pt modelId="{BDADC641-243B-495C-8160-D36D55508458}" type="sibTrans" cxnId="{D7F913DF-DD58-4287-BC21-CB6DD64EE0C7}">
      <dgm:prSet/>
      <dgm:spPr/>
      <dgm:t>
        <a:bodyPr/>
        <a:lstStyle/>
        <a:p>
          <a:endParaRPr lang="en-US"/>
        </a:p>
      </dgm:t>
    </dgm:pt>
    <dgm:pt modelId="{ED85C9F3-3D85-4F91-AA22-22B2D1D0D72B}">
      <dgm:prSet phldrT="[Text]" custT="1"/>
      <dgm:spPr/>
      <dgm:t>
        <a:bodyPr/>
        <a:lstStyle/>
        <a:p>
          <a:r>
            <a:rPr lang="en-US" sz="2000" b="1" dirty="0"/>
            <a:t>Special Topics</a:t>
          </a:r>
        </a:p>
      </dgm:t>
    </dgm:pt>
    <dgm:pt modelId="{3FE5E450-A025-4E2E-97D6-B5287AFDAC88}" type="parTrans" cxnId="{3FAE58D7-B117-4B93-8C01-7A19BB887EAB}">
      <dgm:prSet/>
      <dgm:spPr/>
      <dgm:t>
        <a:bodyPr/>
        <a:lstStyle/>
        <a:p>
          <a:endParaRPr lang="en-US"/>
        </a:p>
      </dgm:t>
    </dgm:pt>
    <dgm:pt modelId="{16C5CF9C-8D42-44E1-81B1-CCEEF1C48F69}" type="sibTrans" cxnId="{3FAE58D7-B117-4B93-8C01-7A19BB887EAB}">
      <dgm:prSet/>
      <dgm:spPr/>
      <dgm:t>
        <a:bodyPr/>
        <a:lstStyle/>
        <a:p>
          <a:endParaRPr lang="en-US"/>
        </a:p>
      </dgm:t>
    </dgm:pt>
    <dgm:pt modelId="{D28F46E4-F052-489C-ACDF-667D2A7567A0}">
      <dgm:prSet phldrT="[Text]" custT="1"/>
      <dgm:spPr/>
      <dgm:t>
        <a:bodyPr/>
        <a:lstStyle/>
        <a:p>
          <a:r>
            <a:rPr lang="en-US" sz="2000" b="1" dirty="0"/>
            <a:t>Coaching &amp; </a:t>
          </a:r>
          <a:r>
            <a:rPr lang="en-US" sz="1600" b="1" dirty="0"/>
            <a:t>Networking</a:t>
          </a:r>
        </a:p>
      </dgm:t>
    </dgm:pt>
    <dgm:pt modelId="{F27B803E-B1C2-4031-95C9-A53C25CC0244}" type="parTrans" cxnId="{7D93D046-79C3-4873-997E-A4CEFE6561BA}">
      <dgm:prSet/>
      <dgm:spPr/>
      <dgm:t>
        <a:bodyPr/>
        <a:lstStyle/>
        <a:p>
          <a:endParaRPr lang="en-US"/>
        </a:p>
      </dgm:t>
    </dgm:pt>
    <dgm:pt modelId="{60CB3B0A-B1A2-42D3-9F85-65B2A1D6F22E}" type="sibTrans" cxnId="{7D93D046-79C3-4873-997E-A4CEFE6561BA}">
      <dgm:prSet/>
      <dgm:spPr/>
      <dgm:t>
        <a:bodyPr/>
        <a:lstStyle/>
        <a:p>
          <a:endParaRPr lang="en-US"/>
        </a:p>
      </dgm:t>
    </dgm:pt>
    <dgm:pt modelId="{4CEB6FAD-BF1A-4E0F-ACB2-F42AAA071DAE}">
      <dgm:prSet phldrT="[Text]" custT="1"/>
      <dgm:spPr/>
      <dgm:t>
        <a:bodyPr/>
        <a:lstStyle/>
        <a:p>
          <a:r>
            <a:rPr lang="en-US" sz="2000" b="1" dirty="0"/>
            <a:t>Breakout Sessions</a:t>
          </a:r>
        </a:p>
      </dgm:t>
    </dgm:pt>
    <dgm:pt modelId="{1E900D2C-62F9-41EF-A857-7A16C3D8827A}" type="parTrans" cxnId="{684C3B0D-EEA3-4785-B6E4-0AABAD1AC7AD}">
      <dgm:prSet/>
      <dgm:spPr/>
      <dgm:t>
        <a:bodyPr/>
        <a:lstStyle/>
        <a:p>
          <a:endParaRPr lang="en-US"/>
        </a:p>
      </dgm:t>
    </dgm:pt>
    <dgm:pt modelId="{E8281AD9-1EDF-4F3D-A92E-89881741FE75}" type="sibTrans" cxnId="{684C3B0D-EEA3-4785-B6E4-0AABAD1AC7AD}">
      <dgm:prSet/>
      <dgm:spPr/>
      <dgm:t>
        <a:bodyPr/>
        <a:lstStyle/>
        <a:p>
          <a:endParaRPr lang="en-US"/>
        </a:p>
      </dgm:t>
    </dgm:pt>
    <dgm:pt modelId="{15FEF671-3F39-49E4-B4E9-CA27C043CECD}" type="pres">
      <dgm:prSet presAssocID="{A0A8B591-0EBD-4B7D-9C26-9D7969C324AB}" presName="Name0" presStyleCnt="0">
        <dgm:presLayoutVars>
          <dgm:chMax val="7"/>
          <dgm:dir/>
          <dgm:resizeHandles val="exact"/>
        </dgm:presLayoutVars>
      </dgm:prSet>
      <dgm:spPr/>
    </dgm:pt>
    <dgm:pt modelId="{74ACFA4A-85D1-4F77-A097-2367C1813CAF}" type="pres">
      <dgm:prSet presAssocID="{A0A8B591-0EBD-4B7D-9C26-9D7969C324AB}" presName="ellipse1" presStyleLbl="vennNode1" presStyleIdx="0" presStyleCnt="7">
        <dgm:presLayoutVars>
          <dgm:bulletEnabled val="1"/>
        </dgm:presLayoutVars>
      </dgm:prSet>
      <dgm:spPr/>
    </dgm:pt>
    <dgm:pt modelId="{1BD7DF39-6E9C-44C6-87A3-06E6D4E47ABE}" type="pres">
      <dgm:prSet presAssocID="{A0A8B591-0EBD-4B7D-9C26-9D7969C324AB}" presName="ellipse2" presStyleLbl="vennNode1" presStyleIdx="1" presStyleCnt="7">
        <dgm:presLayoutVars>
          <dgm:bulletEnabled val="1"/>
        </dgm:presLayoutVars>
      </dgm:prSet>
      <dgm:spPr/>
    </dgm:pt>
    <dgm:pt modelId="{B218B94A-5595-4436-81F3-6AE9175D02F1}" type="pres">
      <dgm:prSet presAssocID="{A0A8B591-0EBD-4B7D-9C26-9D7969C324AB}" presName="ellipse3" presStyleLbl="vennNode1" presStyleIdx="2" presStyleCnt="7">
        <dgm:presLayoutVars>
          <dgm:bulletEnabled val="1"/>
        </dgm:presLayoutVars>
      </dgm:prSet>
      <dgm:spPr/>
    </dgm:pt>
    <dgm:pt modelId="{DB120120-0A10-4E3B-9B4E-7B87E6459484}" type="pres">
      <dgm:prSet presAssocID="{A0A8B591-0EBD-4B7D-9C26-9D7969C324AB}" presName="ellipse4" presStyleLbl="vennNode1" presStyleIdx="3" presStyleCnt="7">
        <dgm:presLayoutVars>
          <dgm:bulletEnabled val="1"/>
        </dgm:presLayoutVars>
      </dgm:prSet>
      <dgm:spPr/>
    </dgm:pt>
    <dgm:pt modelId="{A98F5715-E8BA-4ED9-B7D1-CEAD62D394A7}" type="pres">
      <dgm:prSet presAssocID="{A0A8B591-0EBD-4B7D-9C26-9D7969C324AB}" presName="ellipse5" presStyleLbl="vennNode1" presStyleIdx="4" presStyleCnt="7" custScaleX="99481">
        <dgm:presLayoutVars>
          <dgm:bulletEnabled val="1"/>
        </dgm:presLayoutVars>
      </dgm:prSet>
      <dgm:spPr/>
    </dgm:pt>
    <dgm:pt modelId="{64881F3C-ACCE-4DCB-812A-2677FAA012B8}" type="pres">
      <dgm:prSet presAssocID="{A0A8B591-0EBD-4B7D-9C26-9D7969C324AB}" presName="ellipse6" presStyleLbl="vennNode1" presStyleIdx="5" presStyleCnt="7">
        <dgm:presLayoutVars>
          <dgm:bulletEnabled val="1"/>
        </dgm:presLayoutVars>
      </dgm:prSet>
      <dgm:spPr/>
    </dgm:pt>
    <dgm:pt modelId="{B21817B3-1123-4605-A2B8-F641B92C4497}" type="pres">
      <dgm:prSet presAssocID="{A0A8B591-0EBD-4B7D-9C26-9D7969C324AB}" presName="ellipse7" presStyleLbl="vennNode1" presStyleIdx="6" presStyleCnt="7">
        <dgm:presLayoutVars>
          <dgm:bulletEnabled val="1"/>
        </dgm:presLayoutVars>
      </dgm:prSet>
      <dgm:spPr/>
    </dgm:pt>
  </dgm:ptLst>
  <dgm:cxnLst>
    <dgm:cxn modelId="{9204DE03-7865-4E48-BD98-F765A77FAD26}" type="presOf" srcId="{ED85C9F3-3D85-4F91-AA22-22B2D1D0D72B}" destId="{64881F3C-ACCE-4DCB-812A-2677FAA012B8}" srcOrd="0" destOrd="0" presId="urn:microsoft.com/office/officeart/2005/8/layout/rings+Icon"/>
    <dgm:cxn modelId="{684C3B0D-EEA3-4785-B6E4-0AABAD1AC7AD}" srcId="{A0A8B591-0EBD-4B7D-9C26-9D7969C324AB}" destId="{4CEB6FAD-BF1A-4E0F-ACB2-F42AAA071DAE}" srcOrd="6" destOrd="0" parTransId="{1E900D2C-62F9-41EF-A857-7A16C3D8827A}" sibTransId="{E8281AD9-1EDF-4F3D-A92E-89881741FE75}"/>
    <dgm:cxn modelId="{E6D9AE11-B3B0-429C-8171-E1A09C238A3A}" type="presOf" srcId="{A0A8B591-0EBD-4B7D-9C26-9D7969C324AB}" destId="{15FEF671-3F39-49E4-B4E9-CA27C043CECD}" srcOrd="0" destOrd="0" presId="urn:microsoft.com/office/officeart/2005/8/layout/rings+Icon"/>
    <dgm:cxn modelId="{EEDFBC2D-C958-49EB-A716-69BDB3251F4E}" type="presOf" srcId="{4CEB6FAD-BF1A-4E0F-ACB2-F42AAA071DAE}" destId="{B21817B3-1123-4605-A2B8-F641B92C4497}" srcOrd="0" destOrd="0" presId="urn:microsoft.com/office/officeart/2005/8/layout/rings+Icon"/>
    <dgm:cxn modelId="{2A3B9D35-3E83-4B15-B97B-2E73DF30A78F}" type="presOf" srcId="{3814F6D4-A15F-4C65-AC09-EB4E65D1B81B}" destId="{74ACFA4A-85D1-4F77-A097-2367C1813CAF}" srcOrd="0" destOrd="0" presId="urn:microsoft.com/office/officeart/2005/8/layout/rings+Icon"/>
    <dgm:cxn modelId="{760AF441-3A7E-4BB6-9A17-A8E9B6695B16}" srcId="{A0A8B591-0EBD-4B7D-9C26-9D7969C324AB}" destId="{9AA94497-24A5-49BB-867E-050FA8D20FF0}" srcOrd="1" destOrd="0" parTransId="{84D17E1C-4A0C-47A1-800E-505F50A6AA4A}" sibTransId="{20538D40-E61A-44CF-8489-5220526E6064}"/>
    <dgm:cxn modelId="{7D93D046-79C3-4873-997E-A4CEFE6561BA}" srcId="{A0A8B591-0EBD-4B7D-9C26-9D7969C324AB}" destId="{D28F46E4-F052-489C-ACDF-667D2A7567A0}" srcOrd="4" destOrd="0" parTransId="{F27B803E-B1C2-4031-95C9-A53C25CC0244}" sibTransId="{60CB3B0A-B1A2-42D3-9F85-65B2A1D6F22E}"/>
    <dgm:cxn modelId="{0436CF4F-5399-4B54-84F0-9CAECDDCB020}" type="presOf" srcId="{D28F46E4-F052-489C-ACDF-667D2A7567A0}" destId="{A98F5715-E8BA-4ED9-B7D1-CEAD62D394A7}" srcOrd="0" destOrd="0" presId="urn:microsoft.com/office/officeart/2005/8/layout/rings+Icon"/>
    <dgm:cxn modelId="{2A252855-3DB1-4E17-B99F-CE17F1CDCD6D}" type="presOf" srcId="{D7404B64-E8A1-43F4-9411-F276AD33CFA9}" destId="{B218B94A-5595-4436-81F3-6AE9175D02F1}" srcOrd="0" destOrd="0" presId="urn:microsoft.com/office/officeart/2005/8/layout/rings+Icon"/>
    <dgm:cxn modelId="{1A8D8D76-9E43-4E02-91F0-8888194C0EBA}" srcId="{A0A8B591-0EBD-4B7D-9C26-9D7969C324AB}" destId="{DC547CEC-D65C-4B2B-9FBD-59AE948D17DE}" srcOrd="3" destOrd="0" parTransId="{E1EC1487-5498-4773-B19B-7F92BA196990}" sibTransId="{C018A41B-E2A2-494B-8F8C-B4ABFD777C08}"/>
    <dgm:cxn modelId="{3FAE58D7-B117-4B93-8C01-7A19BB887EAB}" srcId="{A0A8B591-0EBD-4B7D-9C26-9D7969C324AB}" destId="{ED85C9F3-3D85-4F91-AA22-22B2D1D0D72B}" srcOrd="5" destOrd="0" parTransId="{3FE5E450-A025-4E2E-97D6-B5287AFDAC88}" sibTransId="{16C5CF9C-8D42-44E1-81B1-CCEEF1C48F69}"/>
    <dgm:cxn modelId="{D7F913DF-DD58-4287-BC21-CB6DD64EE0C7}" srcId="{A0A8B591-0EBD-4B7D-9C26-9D7969C324AB}" destId="{D7404B64-E8A1-43F4-9411-F276AD33CFA9}" srcOrd="2" destOrd="0" parTransId="{5294D551-5254-4251-9B5A-395CB3B86DCC}" sibTransId="{BDADC641-243B-495C-8160-D36D55508458}"/>
    <dgm:cxn modelId="{698165E4-B74B-4DAF-BF04-252D4AB5F413}" type="presOf" srcId="{9AA94497-24A5-49BB-867E-050FA8D20FF0}" destId="{1BD7DF39-6E9C-44C6-87A3-06E6D4E47ABE}" srcOrd="0" destOrd="0" presId="urn:microsoft.com/office/officeart/2005/8/layout/rings+Icon"/>
    <dgm:cxn modelId="{360141E6-AC7E-474B-8055-CA7E0779F292}" type="presOf" srcId="{DC547CEC-D65C-4B2B-9FBD-59AE948D17DE}" destId="{DB120120-0A10-4E3B-9B4E-7B87E6459484}" srcOrd="0" destOrd="0" presId="urn:microsoft.com/office/officeart/2005/8/layout/rings+Icon"/>
    <dgm:cxn modelId="{6EB739F8-55FA-42A4-BEDC-C34D0FAD7506}" srcId="{A0A8B591-0EBD-4B7D-9C26-9D7969C324AB}" destId="{3814F6D4-A15F-4C65-AC09-EB4E65D1B81B}" srcOrd="0" destOrd="0" parTransId="{97650638-9468-4D39-90CD-A43DA6B536C7}" sibTransId="{BB80D9AA-856A-42AD-B96C-1ADD368A0A8C}"/>
    <dgm:cxn modelId="{FCC87ACA-CC0C-41A4-AAE1-979202BDE250}" type="presParOf" srcId="{15FEF671-3F39-49E4-B4E9-CA27C043CECD}" destId="{74ACFA4A-85D1-4F77-A097-2367C1813CAF}" srcOrd="0" destOrd="0" presId="urn:microsoft.com/office/officeart/2005/8/layout/rings+Icon"/>
    <dgm:cxn modelId="{04E8CFF0-C0B5-4933-B2B9-006EAC9D70D1}" type="presParOf" srcId="{15FEF671-3F39-49E4-B4E9-CA27C043CECD}" destId="{1BD7DF39-6E9C-44C6-87A3-06E6D4E47ABE}" srcOrd="1" destOrd="0" presId="urn:microsoft.com/office/officeart/2005/8/layout/rings+Icon"/>
    <dgm:cxn modelId="{E63A8252-1704-4D0B-AA9F-B5EBA416FF7A}" type="presParOf" srcId="{15FEF671-3F39-49E4-B4E9-CA27C043CECD}" destId="{B218B94A-5595-4436-81F3-6AE9175D02F1}" srcOrd="2" destOrd="0" presId="urn:microsoft.com/office/officeart/2005/8/layout/rings+Icon"/>
    <dgm:cxn modelId="{20069758-694F-4F3A-9579-1F66E1C3F0DE}" type="presParOf" srcId="{15FEF671-3F39-49E4-B4E9-CA27C043CECD}" destId="{DB120120-0A10-4E3B-9B4E-7B87E6459484}" srcOrd="3" destOrd="0" presId="urn:microsoft.com/office/officeart/2005/8/layout/rings+Icon"/>
    <dgm:cxn modelId="{60CA24B3-ABEA-4F2D-BCAC-1707F4774B44}" type="presParOf" srcId="{15FEF671-3F39-49E4-B4E9-CA27C043CECD}" destId="{A98F5715-E8BA-4ED9-B7D1-CEAD62D394A7}" srcOrd="4" destOrd="0" presId="urn:microsoft.com/office/officeart/2005/8/layout/rings+Icon"/>
    <dgm:cxn modelId="{B6DB39A0-E40B-43D2-8674-5A59E2AB4BA6}" type="presParOf" srcId="{15FEF671-3F39-49E4-B4E9-CA27C043CECD}" destId="{64881F3C-ACCE-4DCB-812A-2677FAA012B8}" srcOrd="5" destOrd="0" presId="urn:microsoft.com/office/officeart/2005/8/layout/rings+Icon"/>
    <dgm:cxn modelId="{D46B5406-8753-4A4F-8A29-86406EAF1AA4}" type="presParOf" srcId="{15FEF671-3F39-49E4-B4E9-CA27C043CECD}" destId="{B21817B3-1123-4605-A2B8-F641B92C4497}" srcOrd="6"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7676E9-1266-4772-BA3D-6E2CD8F6BD4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AE91869A-4518-4433-BBAC-905D29AD7459}">
      <dgm:prSet custT="1"/>
      <dgm:spPr/>
      <dgm:t>
        <a:bodyPr/>
        <a:lstStyle/>
        <a:p>
          <a:r>
            <a:rPr lang="en-US" sz="2000" dirty="0"/>
            <a:t>Overview &amp; resources</a:t>
          </a:r>
        </a:p>
      </dgm:t>
    </dgm:pt>
    <dgm:pt modelId="{915BE170-E02E-437B-9710-D0C6B8789C6E}" type="parTrans" cxnId="{20519B78-C887-4D28-B6A1-68935D2F0EDF}">
      <dgm:prSet/>
      <dgm:spPr/>
      <dgm:t>
        <a:bodyPr/>
        <a:lstStyle/>
        <a:p>
          <a:endParaRPr lang="en-US" sz="2000"/>
        </a:p>
      </dgm:t>
    </dgm:pt>
    <dgm:pt modelId="{08523373-D749-4926-AA21-2BAEF9F8F8AF}" type="sibTrans" cxnId="{20519B78-C887-4D28-B6A1-68935D2F0EDF}">
      <dgm:prSet/>
      <dgm:spPr/>
      <dgm:t>
        <a:bodyPr/>
        <a:lstStyle/>
        <a:p>
          <a:endParaRPr lang="en-US" sz="2000"/>
        </a:p>
      </dgm:t>
    </dgm:pt>
    <dgm:pt modelId="{56BD17AA-B87E-4CFC-AE7C-2D7B6D42EF29}">
      <dgm:prSet custT="1"/>
      <dgm:spPr/>
      <dgm:t>
        <a:bodyPr/>
        <a:lstStyle/>
        <a:p>
          <a:r>
            <a:rPr lang="en-US" sz="2000" dirty="0"/>
            <a:t>Analgesics</a:t>
          </a:r>
        </a:p>
      </dgm:t>
    </dgm:pt>
    <dgm:pt modelId="{0804948A-E703-4A26-83C2-8CDE06B38A46}" type="parTrans" cxnId="{FAB01AFC-2BC5-4BB2-A5BB-E52BE56635A9}">
      <dgm:prSet/>
      <dgm:spPr/>
      <dgm:t>
        <a:bodyPr/>
        <a:lstStyle/>
        <a:p>
          <a:endParaRPr lang="en-US" sz="2000"/>
        </a:p>
      </dgm:t>
    </dgm:pt>
    <dgm:pt modelId="{C445B40B-D80A-46E5-B444-D6F3D3E66A76}" type="sibTrans" cxnId="{FAB01AFC-2BC5-4BB2-A5BB-E52BE56635A9}">
      <dgm:prSet/>
      <dgm:spPr/>
      <dgm:t>
        <a:bodyPr/>
        <a:lstStyle/>
        <a:p>
          <a:endParaRPr lang="en-US" sz="2000"/>
        </a:p>
      </dgm:t>
    </dgm:pt>
    <dgm:pt modelId="{D242DAD4-7446-45D2-990C-9FAA42E06389}">
      <dgm:prSet custT="1"/>
      <dgm:spPr/>
      <dgm:t>
        <a:bodyPr/>
        <a:lstStyle/>
        <a:p>
          <a:r>
            <a:rPr lang="en-US" sz="2000" dirty="0"/>
            <a:t>Lunch: Breaking barriers</a:t>
          </a:r>
        </a:p>
      </dgm:t>
    </dgm:pt>
    <dgm:pt modelId="{83F4905B-9BEA-40E4-A101-AE4183267B10}" type="parTrans" cxnId="{0D33677B-715F-4874-824D-6C0E6D12704C}">
      <dgm:prSet/>
      <dgm:spPr/>
      <dgm:t>
        <a:bodyPr/>
        <a:lstStyle/>
        <a:p>
          <a:endParaRPr lang="en-US" sz="2000"/>
        </a:p>
      </dgm:t>
    </dgm:pt>
    <dgm:pt modelId="{979B6512-DA73-47C4-8CC4-EE0E75B5CFBB}" type="sibTrans" cxnId="{0D33677B-715F-4874-824D-6C0E6D12704C}">
      <dgm:prSet/>
      <dgm:spPr/>
      <dgm:t>
        <a:bodyPr/>
        <a:lstStyle/>
        <a:p>
          <a:endParaRPr lang="en-US" sz="2000"/>
        </a:p>
      </dgm:t>
    </dgm:pt>
    <dgm:pt modelId="{71CEBF42-416D-43A0-8EA6-959352165DC0}">
      <dgm:prSet custT="1"/>
      <dgm:spPr/>
      <dgm:t>
        <a:bodyPr/>
        <a:lstStyle/>
        <a:p>
          <a:r>
            <a:rPr lang="en-US" sz="2000" dirty="0"/>
            <a:t>Data to inform change </a:t>
          </a:r>
        </a:p>
      </dgm:t>
    </dgm:pt>
    <dgm:pt modelId="{002CB257-8426-4F8A-B223-464331A3C2CA}" type="parTrans" cxnId="{AF70C501-8490-4032-8239-773C7D6192A8}">
      <dgm:prSet/>
      <dgm:spPr/>
      <dgm:t>
        <a:bodyPr/>
        <a:lstStyle/>
        <a:p>
          <a:endParaRPr lang="en-US" sz="2000"/>
        </a:p>
      </dgm:t>
    </dgm:pt>
    <dgm:pt modelId="{7AA29CF9-3C56-470B-B77D-0469D1D03B44}" type="sibTrans" cxnId="{AF70C501-8490-4032-8239-773C7D6192A8}">
      <dgm:prSet/>
      <dgm:spPr/>
      <dgm:t>
        <a:bodyPr/>
        <a:lstStyle/>
        <a:p>
          <a:endParaRPr lang="en-US" sz="2000"/>
        </a:p>
      </dgm:t>
    </dgm:pt>
    <dgm:pt modelId="{7615D89C-F1EF-41B1-9682-E032334C34FF}">
      <dgm:prSet custT="1"/>
      <dgm:spPr/>
      <dgm:t>
        <a:bodyPr/>
        <a:lstStyle/>
        <a:p>
          <a:r>
            <a:rPr lang="en-US" sz="2000" dirty="0"/>
            <a:t>Break-outs: Biobehavioral</a:t>
          </a:r>
        </a:p>
      </dgm:t>
    </dgm:pt>
    <dgm:pt modelId="{DD8345D4-F8BB-4B58-87C8-959E99C57B12}" type="parTrans" cxnId="{6585EE32-08B0-465E-B616-FF2B9742B0EF}">
      <dgm:prSet/>
      <dgm:spPr/>
      <dgm:t>
        <a:bodyPr/>
        <a:lstStyle/>
        <a:p>
          <a:endParaRPr lang="en-US" sz="2000"/>
        </a:p>
      </dgm:t>
    </dgm:pt>
    <dgm:pt modelId="{4C4AA0A6-EECE-42B2-9290-A848F8EC09C2}" type="sibTrans" cxnId="{6585EE32-08B0-465E-B616-FF2B9742B0EF}">
      <dgm:prSet/>
      <dgm:spPr/>
      <dgm:t>
        <a:bodyPr/>
        <a:lstStyle/>
        <a:p>
          <a:endParaRPr lang="en-US" sz="2000"/>
        </a:p>
      </dgm:t>
    </dgm:pt>
    <dgm:pt modelId="{4AB56E89-2E12-49FC-BBEF-7AA6E726D701}">
      <dgm:prSet custT="1"/>
      <dgm:spPr/>
      <dgm:t>
        <a:bodyPr/>
        <a:lstStyle/>
        <a:p>
          <a:r>
            <a:rPr lang="en-US" sz="2000" dirty="0"/>
            <a:t>Wrap-up</a:t>
          </a:r>
        </a:p>
      </dgm:t>
    </dgm:pt>
    <dgm:pt modelId="{3B22F7C0-2D34-4822-B4EE-E93CD164B9CB}" type="parTrans" cxnId="{93259604-22AD-4C6D-922B-F4A92C078283}">
      <dgm:prSet/>
      <dgm:spPr/>
      <dgm:t>
        <a:bodyPr/>
        <a:lstStyle/>
        <a:p>
          <a:endParaRPr lang="en-US" sz="2000"/>
        </a:p>
      </dgm:t>
    </dgm:pt>
    <dgm:pt modelId="{32F8D672-2A98-4B2C-A05F-EBA2E0F9BA47}" type="sibTrans" cxnId="{93259604-22AD-4C6D-922B-F4A92C078283}">
      <dgm:prSet/>
      <dgm:spPr/>
      <dgm:t>
        <a:bodyPr/>
        <a:lstStyle/>
        <a:p>
          <a:endParaRPr lang="en-US" sz="2000"/>
        </a:p>
      </dgm:t>
    </dgm:pt>
    <dgm:pt modelId="{09F862E0-F55B-47C9-AFB1-B459BCCB2F30}">
      <dgm:prSet custT="1"/>
      <dgm:spPr/>
      <dgm:t>
        <a:bodyPr/>
        <a:lstStyle/>
        <a:p>
          <a:r>
            <a:rPr lang="en-US" sz="2000" dirty="0"/>
            <a:t>Case studies</a:t>
          </a:r>
        </a:p>
      </dgm:t>
    </dgm:pt>
    <dgm:pt modelId="{93ADFD23-04F8-4EE0-A482-D34FE1FEFB41}" type="parTrans" cxnId="{43FC3DD7-4DF4-466C-8E4C-494F39AAB0A4}">
      <dgm:prSet/>
      <dgm:spPr/>
      <dgm:t>
        <a:bodyPr/>
        <a:lstStyle/>
        <a:p>
          <a:endParaRPr lang="en-US" sz="2000"/>
        </a:p>
      </dgm:t>
    </dgm:pt>
    <dgm:pt modelId="{3148BDB0-C923-47A2-8BC9-F69DDA74E3CB}" type="sibTrans" cxnId="{43FC3DD7-4DF4-466C-8E4C-494F39AAB0A4}">
      <dgm:prSet/>
      <dgm:spPr/>
      <dgm:t>
        <a:bodyPr/>
        <a:lstStyle/>
        <a:p>
          <a:endParaRPr lang="en-US" sz="2000"/>
        </a:p>
      </dgm:t>
    </dgm:pt>
    <dgm:pt modelId="{4FB8A1E1-E9E1-4755-BE5A-632E476E96B0}">
      <dgm:prSet custT="1"/>
      <dgm:spPr/>
      <dgm:t>
        <a:bodyPr/>
        <a:lstStyle/>
        <a:p>
          <a:r>
            <a:rPr lang="en-US" sz="2000" dirty="0"/>
            <a:t>Assessment of pain</a:t>
          </a:r>
        </a:p>
      </dgm:t>
    </dgm:pt>
    <dgm:pt modelId="{95A8A96B-5F21-4DA5-9C82-CC46AD0EF09C}" type="parTrans" cxnId="{D1B16FE7-B611-4AD6-B9E7-2DD0F02EE4BE}">
      <dgm:prSet/>
      <dgm:spPr/>
      <dgm:t>
        <a:bodyPr/>
        <a:lstStyle/>
        <a:p>
          <a:endParaRPr lang="en-US" sz="2000"/>
        </a:p>
      </dgm:t>
    </dgm:pt>
    <dgm:pt modelId="{EF8334FF-4859-43D7-AF64-F90064E46C93}" type="sibTrans" cxnId="{D1B16FE7-B611-4AD6-B9E7-2DD0F02EE4BE}">
      <dgm:prSet/>
      <dgm:spPr/>
      <dgm:t>
        <a:bodyPr/>
        <a:lstStyle/>
        <a:p>
          <a:endParaRPr lang="en-US" sz="2000"/>
        </a:p>
      </dgm:t>
    </dgm:pt>
    <dgm:pt modelId="{55D18A65-E046-4CB9-8F08-B53D813A2F78}">
      <dgm:prSet custT="1"/>
      <dgm:spPr/>
      <dgm:t>
        <a:bodyPr/>
        <a:lstStyle/>
        <a:p>
          <a:r>
            <a:rPr lang="en-US" sz="2000"/>
            <a:t>Acute </a:t>
          </a:r>
          <a:r>
            <a:rPr lang="en-US" sz="2000" dirty="0"/>
            <a:t>pain</a:t>
          </a:r>
        </a:p>
      </dgm:t>
    </dgm:pt>
    <dgm:pt modelId="{53A560A9-C92D-4578-9D06-021DD992BEEC}" type="parTrans" cxnId="{5246C666-C437-4781-A6EA-34C389E80E0F}">
      <dgm:prSet/>
      <dgm:spPr/>
      <dgm:t>
        <a:bodyPr/>
        <a:lstStyle/>
        <a:p>
          <a:endParaRPr lang="en-US"/>
        </a:p>
      </dgm:t>
    </dgm:pt>
    <dgm:pt modelId="{D7768AA6-8B44-4BA2-8869-722B9D293427}" type="sibTrans" cxnId="{5246C666-C437-4781-A6EA-34C389E80E0F}">
      <dgm:prSet/>
      <dgm:spPr/>
      <dgm:t>
        <a:bodyPr/>
        <a:lstStyle/>
        <a:p>
          <a:endParaRPr lang="en-US"/>
        </a:p>
      </dgm:t>
    </dgm:pt>
    <dgm:pt modelId="{055EF076-908C-4D79-B39A-6E3FA5759EEA}" type="pres">
      <dgm:prSet presAssocID="{EC7676E9-1266-4772-BA3D-6E2CD8F6BD45}" presName="linear" presStyleCnt="0">
        <dgm:presLayoutVars>
          <dgm:dir/>
          <dgm:animLvl val="lvl"/>
          <dgm:resizeHandles val="exact"/>
        </dgm:presLayoutVars>
      </dgm:prSet>
      <dgm:spPr/>
    </dgm:pt>
    <dgm:pt modelId="{F1FB36DC-9B67-43D1-9BAE-A835558931DF}" type="pres">
      <dgm:prSet presAssocID="{AE91869A-4518-4433-BBAC-905D29AD7459}" presName="parentLin" presStyleCnt="0"/>
      <dgm:spPr/>
    </dgm:pt>
    <dgm:pt modelId="{3EA224EC-D88B-42EF-A178-D315D1A7BD5D}" type="pres">
      <dgm:prSet presAssocID="{AE91869A-4518-4433-BBAC-905D29AD7459}" presName="parentLeftMargin" presStyleLbl="node1" presStyleIdx="0" presStyleCnt="9"/>
      <dgm:spPr/>
    </dgm:pt>
    <dgm:pt modelId="{84107D00-6890-427E-823C-81F472B91F9E}" type="pres">
      <dgm:prSet presAssocID="{AE91869A-4518-4433-BBAC-905D29AD7459}" presName="parentText" presStyleLbl="node1" presStyleIdx="0" presStyleCnt="9" custScaleX="114286">
        <dgm:presLayoutVars>
          <dgm:chMax val="0"/>
          <dgm:bulletEnabled val="1"/>
        </dgm:presLayoutVars>
      </dgm:prSet>
      <dgm:spPr/>
    </dgm:pt>
    <dgm:pt modelId="{BEA6FA1B-6F18-4E34-A902-870DFDD0629A}" type="pres">
      <dgm:prSet presAssocID="{AE91869A-4518-4433-BBAC-905D29AD7459}" presName="negativeSpace" presStyleCnt="0"/>
      <dgm:spPr/>
    </dgm:pt>
    <dgm:pt modelId="{126A389D-B4A5-4F1F-816A-B2F355CE2B30}" type="pres">
      <dgm:prSet presAssocID="{AE91869A-4518-4433-BBAC-905D29AD7459}" presName="childText" presStyleLbl="conFgAcc1" presStyleIdx="0" presStyleCnt="9">
        <dgm:presLayoutVars>
          <dgm:bulletEnabled val="1"/>
        </dgm:presLayoutVars>
      </dgm:prSet>
      <dgm:spPr/>
    </dgm:pt>
    <dgm:pt modelId="{D3423B2B-2809-445B-81F1-D39CEB8AB1DB}" type="pres">
      <dgm:prSet presAssocID="{08523373-D749-4926-AA21-2BAEF9F8F8AF}" presName="spaceBetweenRectangles" presStyleCnt="0"/>
      <dgm:spPr/>
    </dgm:pt>
    <dgm:pt modelId="{0C948F80-0AD3-4898-A786-0DD022998654}" type="pres">
      <dgm:prSet presAssocID="{4FB8A1E1-E9E1-4755-BE5A-632E476E96B0}" presName="parentLin" presStyleCnt="0"/>
      <dgm:spPr/>
    </dgm:pt>
    <dgm:pt modelId="{4C00FAC1-10C4-4DE2-B47E-5287E4A2A163}" type="pres">
      <dgm:prSet presAssocID="{4FB8A1E1-E9E1-4755-BE5A-632E476E96B0}" presName="parentLeftMargin" presStyleLbl="node1" presStyleIdx="0" presStyleCnt="9"/>
      <dgm:spPr/>
    </dgm:pt>
    <dgm:pt modelId="{175F4605-4D19-44B3-AE24-99D459E497EF}" type="pres">
      <dgm:prSet presAssocID="{4FB8A1E1-E9E1-4755-BE5A-632E476E96B0}" presName="parentText" presStyleLbl="node1" presStyleIdx="1" presStyleCnt="9" custScaleX="114286">
        <dgm:presLayoutVars>
          <dgm:chMax val="0"/>
          <dgm:bulletEnabled val="1"/>
        </dgm:presLayoutVars>
      </dgm:prSet>
      <dgm:spPr/>
    </dgm:pt>
    <dgm:pt modelId="{021DE56F-F301-4EDF-AB49-9DAD3204CBC0}" type="pres">
      <dgm:prSet presAssocID="{4FB8A1E1-E9E1-4755-BE5A-632E476E96B0}" presName="negativeSpace" presStyleCnt="0"/>
      <dgm:spPr/>
    </dgm:pt>
    <dgm:pt modelId="{162FDC03-C92B-48EC-83C6-F232B8DFDC82}" type="pres">
      <dgm:prSet presAssocID="{4FB8A1E1-E9E1-4755-BE5A-632E476E96B0}" presName="childText" presStyleLbl="conFgAcc1" presStyleIdx="1" presStyleCnt="9">
        <dgm:presLayoutVars>
          <dgm:bulletEnabled val="1"/>
        </dgm:presLayoutVars>
      </dgm:prSet>
      <dgm:spPr/>
    </dgm:pt>
    <dgm:pt modelId="{553734E3-74DE-429C-B992-3863734D0CE5}" type="pres">
      <dgm:prSet presAssocID="{EF8334FF-4859-43D7-AF64-F90064E46C93}" presName="spaceBetweenRectangles" presStyleCnt="0"/>
      <dgm:spPr/>
    </dgm:pt>
    <dgm:pt modelId="{636E7312-72E7-45A8-A67E-86B572E9337E}" type="pres">
      <dgm:prSet presAssocID="{56BD17AA-B87E-4CFC-AE7C-2D7B6D42EF29}" presName="parentLin" presStyleCnt="0"/>
      <dgm:spPr/>
    </dgm:pt>
    <dgm:pt modelId="{CDC395A5-7D6B-4B2D-B49E-AAF8C74D2D78}" type="pres">
      <dgm:prSet presAssocID="{56BD17AA-B87E-4CFC-AE7C-2D7B6D42EF29}" presName="parentLeftMargin" presStyleLbl="node1" presStyleIdx="1" presStyleCnt="9"/>
      <dgm:spPr/>
    </dgm:pt>
    <dgm:pt modelId="{E08AC64E-C343-43C1-A9A0-E468EC90BF40}" type="pres">
      <dgm:prSet presAssocID="{56BD17AA-B87E-4CFC-AE7C-2D7B6D42EF29}" presName="parentText" presStyleLbl="node1" presStyleIdx="2" presStyleCnt="9" custScaleX="114286">
        <dgm:presLayoutVars>
          <dgm:chMax val="0"/>
          <dgm:bulletEnabled val="1"/>
        </dgm:presLayoutVars>
      </dgm:prSet>
      <dgm:spPr/>
    </dgm:pt>
    <dgm:pt modelId="{AE5CEAD1-17A5-4A42-8776-F1F282E40208}" type="pres">
      <dgm:prSet presAssocID="{56BD17AA-B87E-4CFC-AE7C-2D7B6D42EF29}" presName="negativeSpace" presStyleCnt="0"/>
      <dgm:spPr/>
    </dgm:pt>
    <dgm:pt modelId="{4BCD31E0-BF71-40C9-BC76-50F88351255A}" type="pres">
      <dgm:prSet presAssocID="{56BD17AA-B87E-4CFC-AE7C-2D7B6D42EF29}" presName="childText" presStyleLbl="conFgAcc1" presStyleIdx="2" presStyleCnt="9">
        <dgm:presLayoutVars>
          <dgm:bulletEnabled val="1"/>
        </dgm:presLayoutVars>
      </dgm:prSet>
      <dgm:spPr/>
    </dgm:pt>
    <dgm:pt modelId="{C57E833B-5B6D-46FB-9EB5-BE001EA93D35}" type="pres">
      <dgm:prSet presAssocID="{C445B40B-D80A-46E5-B444-D6F3D3E66A76}" presName="spaceBetweenRectangles" presStyleCnt="0"/>
      <dgm:spPr/>
    </dgm:pt>
    <dgm:pt modelId="{7F962D3D-79CF-411E-8BA8-71078E1EEB04}" type="pres">
      <dgm:prSet presAssocID="{55D18A65-E046-4CB9-8F08-B53D813A2F78}" presName="parentLin" presStyleCnt="0"/>
      <dgm:spPr/>
    </dgm:pt>
    <dgm:pt modelId="{0AF6B150-A34E-4356-B556-B9C1E42390DF}" type="pres">
      <dgm:prSet presAssocID="{55D18A65-E046-4CB9-8F08-B53D813A2F78}" presName="parentLeftMargin" presStyleLbl="node1" presStyleIdx="2" presStyleCnt="9"/>
      <dgm:spPr/>
    </dgm:pt>
    <dgm:pt modelId="{EB76523B-3F0C-44FC-915C-F23DBC87E26A}" type="pres">
      <dgm:prSet presAssocID="{55D18A65-E046-4CB9-8F08-B53D813A2F78}" presName="parentText" presStyleLbl="node1" presStyleIdx="3" presStyleCnt="9" custScaleX="114286">
        <dgm:presLayoutVars>
          <dgm:chMax val="0"/>
          <dgm:bulletEnabled val="1"/>
        </dgm:presLayoutVars>
      </dgm:prSet>
      <dgm:spPr/>
    </dgm:pt>
    <dgm:pt modelId="{5E7362DA-8D46-4A80-83BE-7523D1B3E883}" type="pres">
      <dgm:prSet presAssocID="{55D18A65-E046-4CB9-8F08-B53D813A2F78}" presName="negativeSpace" presStyleCnt="0"/>
      <dgm:spPr/>
    </dgm:pt>
    <dgm:pt modelId="{0C9BCD49-3457-4487-9B6F-925F7B6AB067}" type="pres">
      <dgm:prSet presAssocID="{55D18A65-E046-4CB9-8F08-B53D813A2F78}" presName="childText" presStyleLbl="conFgAcc1" presStyleIdx="3" presStyleCnt="9">
        <dgm:presLayoutVars>
          <dgm:bulletEnabled val="1"/>
        </dgm:presLayoutVars>
      </dgm:prSet>
      <dgm:spPr/>
    </dgm:pt>
    <dgm:pt modelId="{A84E7074-8925-432B-8C2E-A99895208D90}" type="pres">
      <dgm:prSet presAssocID="{D7768AA6-8B44-4BA2-8869-722B9D293427}" presName="spaceBetweenRectangles" presStyleCnt="0"/>
      <dgm:spPr/>
    </dgm:pt>
    <dgm:pt modelId="{01A4EC9C-8289-4865-9ABE-2361FD1DECAD}" type="pres">
      <dgm:prSet presAssocID="{D242DAD4-7446-45D2-990C-9FAA42E06389}" presName="parentLin" presStyleCnt="0"/>
      <dgm:spPr/>
    </dgm:pt>
    <dgm:pt modelId="{1CCAF9EC-071F-443F-80E8-E9C33CD88805}" type="pres">
      <dgm:prSet presAssocID="{D242DAD4-7446-45D2-990C-9FAA42E06389}" presName="parentLeftMargin" presStyleLbl="node1" presStyleIdx="3" presStyleCnt="9"/>
      <dgm:spPr/>
    </dgm:pt>
    <dgm:pt modelId="{7715F840-BF10-437E-A9E3-11B2283368B9}" type="pres">
      <dgm:prSet presAssocID="{D242DAD4-7446-45D2-990C-9FAA42E06389}" presName="parentText" presStyleLbl="node1" presStyleIdx="4" presStyleCnt="9" custScaleX="114286">
        <dgm:presLayoutVars>
          <dgm:chMax val="0"/>
          <dgm:bulletEnabled val="1"/>
        </dgm:presLayoutVars>
      </dgm:prSet>
      <dgm:spPr/>
    </dgm:pt>
    <dgm:pt modelId="{CEA338E4-95FD-403C-AEB2-A386D4889219}" type="pres">
      <dgm:prSet presAssocID="{D242DAD4-7446-45D2-990C-9FAA42E06389}" presName="negativeSpace" presStyleCnt="0"/>
      <dgm:spPr/>
    </dgm:pt>
    <dgm:pt modelId="{D4E6D6B4-CEF9-4608-BABD-003E459EC4DE}" type="pres">
      <dgm:prSet presAssocID="{D242DAD4-7446-45D2-990C-9FAA42E06389}" presName="childText" presStyleLbl="conFgAcc1" presStyleIdx="4" presStyleCnt="9">
        <dgm:presLayoutVars>
          <dgm:bulletEnabled val="1"/>
        </dgm:presLayoutVars>
      </dgm:prSet>
      <dgm:spPr/>
    </dgm:pt>
    <dgm:pt modelId="{086978FC-FCC6-46AB-A665-4B591658952F}" type="pres">
      <dgm:prSet presAssocID="{979B6512-DA73-47C4-8CC4-EE0E75B5CFBB}" presName="spaceBetweenRectangles" presStyleCnt="0"/>
      <dgm:spPr/>
    </dgm:pt>
    <dgm:pt modelId="{EAC3FDC4-C5FA-439E-889A-0C20A1F6B9CB}" type="pres">
      <dgm:prSet presAssocID="{71CEBF42-416D-43A0-8EA6-959352165DC0}" presName="parentLin" presStyleCnt="0"/>
      <dgm:spPr/>
    </dgm:pt>
    <dgm:pt modelId="{CEF3EED4-9F90-4E05-A2DB-C49B5C39C33E}" type="pres">
      <dgm:prSet presAssocID="{71CEBF42-416D-43A0-8EA6-959352165DC0}" presName="parentLeftMargin" presStyleLbl="node1" presStyleIdx="4" presStyleCnt="9"/>
      <dgm:spPr/>
    </dgm:pt>
    <dgm:pt modelId="{D1AD6785-C2A1-4253-B423-63C44E3C234D}" type="pres">
      <dgm:prSet presAssocID="{71CEBF42-416D-43A0-8EA6-959352165DC0}" presName="parentText" presStyleLbl="node1" presStyleIdx="5" presStyleCnt="9" custScaleX="114286">
        <dgm:presLayoutVars>
          <dgm:chMax val="0"/>
          <dgm:bulletEnabled val="1"/>
        </dgm:presLayoutVars>
      </dgm:prSet>
      <dgm:spPr/>
    </dgm:pt>
    <dgm:pt modelId="{39F47E3F-CB4F-4506-9E27-FE34F68AE6F8}" type="pres">
      <dgm:prSet presAssocID="{71CEBF42-416D-43A0-8EA6-959352165DC0}" presName="negativeSpace" presStyleCnt="0"/>
      <dgm:spPr/>
    </dgm:pt>
    <dgm:pt modelId="{B655B857-FD46-43A8-9585-10BA68AD59C9}" type="pres">
      <dgm:prSet presAssocID="{71CEBF42-416D-43A0-8EA6-959352165DC0}" presName="childText" presStyleLbl="conFgAcc1" presStyleIdx="5" presStyleCnt="9">
        <dgm:presLayoutVars>
          <dgm:bulletEnabled val="1"/>
        </dgm:presLayoutVars>
      </dgm:prSet>
      <dgm:spPr/>
    </dgm:pt>
    <dgm:pt modelId="{89FDDBE7-A14D-4313-B6CD-38340D79BBBD}" type="pres">
      <dgm:prSet presAssocID="{7AA29CF9-3C56-470B-B77D-0469D1D03B44}" presName="spaceBetweenRectangles" presStyleCnt="0"/>
      <dgm:spPr/>
    </dgm:pt>
    <dgm:pt modelId="{234BD984-68F0-4492-8DAE-6AC8F2FC392C}" type="pres">
      <dgm:prSet presAssocID="{7615D89C-F1EF-41B1-9682-E032334C34FF}" presName="parentLin" presStyleCnt="0"/>
      <dgm:spPr/>
    </dgm:pt>
    <dgm:pt modelId="{7799BAC6-DB01-4C0E-8961-8D005971AB35}" type="pres">
      <dgm:prSet presAssocID="{7615D89C-F1EF-41B1-9682-E032334C34FF}" presName="parentLeftMargin" presStyleLbl="node1" presStyleIdx="5" presStyleCnt="9"/>
      <dgm:spPr/>
    </dgm:pt>
    <dgm:pt modelId="{6AD79FFB-CA0A-4FD0-8495-29B8BD21939F}" type="pres">
      <dgm:prSet presAssocID="{7615D89C-F1EF-41B1-9682-E032334C34FF}" presName="parentText" presStyleLbl="node1" presStyleIdx="6" presStyleCnt="9" custScaleX="114286">
        <dgm:presLayoutVars>
          <dgm:chMax val="0"/>
          <dgm:bulletEnabled val="1"/>
        </dgm:presLayoutVars>
      </dgm:prSet>
      <dgm:spPr/>
    </dgm:pt>
    <dgm:pt modelId="{F3FC929F-AF79-4C87-8E57-A65536B634A6}" type="pres">
      <dgm:prSet presAssocID="{7615D89C-F1EF-41B1-9682-E032334C34FF}" presName="negativeSpace" presStyleCnt="0"/>
      <dgm:spPr/>
    </dgm:pt>
    <dgm:pt modelId="{83F09A39-F16E-4F75-BEDC-54743E3F4A8E}" type="pres">
      <dgm:prSet presAssocID="{7615D89C-F1EF-41B1-9682-E032334C34FF}" presName="childText" presStyleLbl="conFgAcc1" presStyleIdx="6" presStyleCnt="9">
        <dgm:presLayoutVars>
          <dgm:bulletEnabled val="1"/>
        </dgm:presLayoutVars>
      </dgm:prSet>
      <dgm:spPr/>
    </dgm:pt>
    <dgm:pt modelId="{297D4A59-50E8-4A8D-9ED2-38F97EEC278D}" type="pres">
      <dgm:prSet presAssocID="{4C4AA0A6-EECE-42B2-9290-A848F8EC09C2}" presName="spaceBetweenRectangles" presStyleCnt="0"/>
      <dgm:spPr/>
    </dgm:pt>
    <dgm:pt modelId="{2F09EDE5-84A9-4625-B07A-ED8DA8B56BD2}" type="pres">
      <dgm:prSet presAssocID="{09F862E0-F55B-47C9-AFB1-B459BCCB2F30}" presName="parentLin" presStyleCnt="0"/>
      <dgm:spPr/>
    </dgm:pt>
    <dgm:pt modelId="{7A0AC25A-1A67-4423-B835-0F59A068197B}" type="pres">
      <dgm:prSet presAssocID="{09F862E0-F55B-47C9-AFB1-B459BCCB2F30}" presName="parentLeftMargin" presStyleLbl="node1" presStyleIdx="6" presStyleCnt="9"/>
      <dgm:spPr/>
    </dgm:pt>
    <dgm:pt modelId="{2AB02486-3AEC-4AC3-A8E6-756861E91C31}" type="pres">
      <dgm:prSet presAssocID="{09F862E0-F55B-47C9-AFB1-B459BCCB2F30}" presName="parentText" presStyleLbl="node1" presStyleIdx="7" presStyleCnt="9" custScaleX="114286">
        <dgm:presLayoutVars>
          <dgm:chMax val="0"/>
          <dgm:bulletEnabled val="1"/>
        </dgm:presLayoutVars>
      </dgm:prSet>
      <dgm:spPr/>
    </dgm:pt>
    <dgm:pt modelId="{D7449A98-C0A7-4D36-8C85-86849D6F6AAD}" type="pres">
      <dgm:prSet presAssocID="{09F862E0-F55B-47C9-AFB1-B459BCCB2F30}" presName="negativeSpace" presStyleCnt="0"/>
      <dgm:spPr/>
    </dgm:pt>
    <dgm:pt modelId="{BF305150-EE5C-4F9E-A322-3756BC2E9186}" type="pres">
      <dgm:prSet presAssocID="{09F862E0-F55B-47C9-AFB1-B459BCCB2F30}" presName="childText" presStyleLbl="conFgAcc1" presStyleIdx="7" presStyleCnt="9">
        <dgm:presLayoutVars>
          <dgm:bulletEnabled val="1"/>
        </dgm:presLayoutVars>
      </dgm:prSet>
      <dgm:spPr/>
    </dgm:pt>
    <dgm:pt modelId="{816F1088-A691-48C0-B093-65AD0DEF5D8F}" type="pres">
      <dgm:prSet presAssocID="{3148BDB0-C923-47A2-8BC9-F69DDA74E3CB}" presName="spaceBetweenRectangles" presStyleCnt="0"/>
      <dgm:spPr/>
    </dgm:pt>
    <dgm:pt modelId="{CC96190D-9DCB-4FED-8F97-45C202B634FB}" type="pres">
      <dgm:prSet presAssocID="{4AB56E89-2E12-49FC-BBEF-7AA6E726D701}" presName="parentLin" presStyleCnt="0"/>
      <dgm:spPr/>
    </dgm:pt>
    <dgm:pt modelId="{8DD00DC9-B8B2-43B8-A088-7F9061E15DE5}" type="pres">
      <dgm:prSet presAssocID="{4AB56E89-2E12-49FC-BBEF-7AA6E726D701}" presName="parentLeftMargin" presStyleLbl="node1" presStyleIdx="7" presStyleCnt="9"/>
      <dgm:spPr/>
    </dgm:pt>
    <dgm:pt modelId="{570DD07C-BCA0-4F86-8F30-E001B4C48494}" type="pres">
      <dgm:prSet presAssocID="{4AB56E89-2E12-49FC-BBEF-7AA6E726D701}" presName="parentText" presStyleLbl="node1" presStyleIdx="8" presStyleCnt="9" custScaleX="114286">
        <dgm:presLayoutVars>
          <dgm:chMax val="0"/>
          <dgm:bulletEnabled val="1"/>
        </dgm:presLayoutVars>
      </dgm:prSet>
      <dgm:spPr/>
    </dgm:pt>
    <dgm:pt modelId="{C383A1C5-AF60-4BED-B566-23787AD2943E}" type="pres">
      <dgm:prSet presAssocID="{4AB56E89-2E12-49FC-BBEF-7AA6E726D701}" presName="negativeSpace" presStyleCnt="0"/>
      <dgm:spPr/>
    </dgm:pt>
    <dgm:pt modelId="{FC465E9C-9413-419F-9235-52A1A12C4871}" type="pres">
      <dgm:prSet presAssocID="{4AB56E89-2E12-49FC-BBEF-7AA6E726D701}" presName="childText" presStyleLbl="conFgAcc1" presStyleIdx="8" presStyleCnt="9" custScaleX="100000">
        <dgm:presLayoutVars>
          <dgm:bulletEnabled val="1"/>
        </dgm:presLayoutVars>
      </dgm:prSet>
      <dgm:spPr/>
    </dgm:pt>
  </dgm:ptLst>
  <dgm:cxnLst>
    <dgm:cxn modelId="{AF70C501-8490-4032-8239-773C7D6192A8}" srcId="{EC7676E9-1266-4772-BA3D-6E2CD8F6BD45}" destId="{71CEBF42-416D-43A0-8EA6-959352165DC0}" srcOrd="5" destOrd="0" parTransId="{002CB257-8426-4F8A-B223-464331A3C2CA}" sibTransId="{7AA29CF9-3C56-470B-B77D-0469D1D03B44}"/>
    <dgm:cxn modelId="{9E556D02-53C0-4E0C-9785-56F837F0E0BF}" type="presOf" srcId="{09F862E0-F55B-47C9-AFB1-B459BCCB2F30}" destId="{2AB02486-3AEC-4AC3-A8E6-756861E91C31}" srcOrd="1" destOrd="0" presId="urn:microsoft.com/office/officeart/2005/8/layout/list1"/>
    <dgm:cxn modelId="{93259604-22AD-4C6D-922B-F4A92C078283}" srcId="{EC7676E9-1266-4772-BA3D-6E2CD8F6BD45}" destId="{4AB56E89-2E12-49FC-BBEF-7AA6E726D701}" srcOrd="8" destOrd="0" parTransId="{3B22F7C0-2D34-4822-B4EE-E93CD164B9CB}" sibTransId="{32F8D672-2A98-4B2C-A05F-EBA2E0F9BA47}"/>
    <dgm:cxn modelId="{E11A191A-4ECC-4190-80B4-7A2CACF5189A}" type="presOf" srcId="{4AB56E89-2E12-49FC-BBEF-7AA6E726D701}" destId="{570DD07C-BCA0-4F86-8F30-E001B4C48494}" srcOrd="1" destOrd="0" presId="urn:microsoft.com/office/officeart/2005/8/layout/list1"/>
    <dgm:cxn modelId="{C123CB20-ED60-4BBD-A480-1A45540CCAC2}" type="presOf" srcId="{7615D89C-F1EF-41B1-9682-E032334C34FF}" destId="{7799BAC6-DB01-4C0E-8961-8D005971AB35}" srcOrd="0" destOrd="0" presId="urn:microsoft.com/office/officeart/2005/8/layout/list1"/>
    <dgm:cxn modelId="{6585EE32-08B0-465E-B616-FF2B9742B0EF}" srcId="{EC7676E9-1266-4772-BA3D-6E2CD8F6BD45}" destId="{7615D89C-F1EF-41B1-9682-E032334C34FF}" srcOrd="6" destOrd="0" parTransId="{DD8345D4-F8BB-4B58-87C8-959E99C57B12}" sibTransId="{4C4AA0A6-EECE-42B2-9290-A848F8EC09C2}"/>
    <dgm:cxn modelId="{94DF1D40-0763-43F2-8FE4-692D241E9761}" type="presOf" srcId="{D242DAD4-7446-45D2-990C-9FAA42E06389}" destId="{1CCAF9EC-071F-443F-80E8-E9C33CD88805}" srcOrd="0" destOrd="0" presId="urn:microsoft.com/office/officeart/2005/8/layout/list1"/>
    <dgm:cxn modelId="{C36F014C-C175-4286-9912-735483799418}" type="presOf" srcId="{4FB8A1E1-E9E1-4755-BE5A-632E476E96B0}" destId="{175F4605-4D19-44B3-AE24-99D459E497EF}" srcOrd="1" destOrd="0" presId="urn:microsoft.com/office/officeart/2005/8/layout/list1"/>
    <dgm:cxn modelId="{B61F4B5A-82EB-4832-9697-82F561A6B85E}" type="presOf" srcId="{71CEBF42-416D-43A0-8EA6-959352165DC0}" destId="{CEF3EED4-9F90-4E05-A2DB-C49B5C39C33E}" srcOrd="0" destOrd="0" presId="urn:microsoft.com/office/officeart/2005/8/layout/list1"/>
    <dgm:cxn modelId="{CA3A3B5E-6D7E-44A0-BF99-5B49B258807F}" type="presOf" srcId="{7615D89C-F1EF-41B1-9682-E032334C34FF}" destId="{6AD79FFB-CA0A-4FD0-8495-29B8BD21939F}" srcOrd="1" destOrd="0" presId="urn:microsoft.com/office/officeart/2005/8/layout/list1"/>
    <dgm:cxn modelId="{1DE87661-8B73-44B6-A3B7-CA19553C0E42}" type="presOf" srcId="{71CEBF42-416D-43A0-8EA6-959352165DC0}" destId="{D1AD6785-C2A1-4253-B423-63C44E3C234D}" srcOrd="1" destOrd="0" presId="urn:microsoft.com/office/officeart/2005/8/layout/list1"/>
    <dgm:cxn modelId="{0E97AA61-D670-4789-AC61-3A6906ADD69B}" type="presOf" srcId="{AE91869A-4518-4433-BBAC-905D29AD7459}" destId="{3EA224EC-D88B-42EF-A178-D315D1A7BD5D}" srcOrd="0" destOrd="0" presId="urn:microsoft.com/office/officeart/2005/8/layout/list1"/>
    <dgm:cxn modelId="{5246C666-C437-4781-A6EA-34C389E80E0F}" srcId="{EC7676E9-1266-4772-BA3D-6E2CD8F6BD45}" destId="{55D18A65-E046-4CB9-8F08-B53D813A2F78}" srcOrd="3" destOrd="0" parTransId="{53A560A9-C92D-4578-9D06-021DD992BEEC}" sibTransId="{D7768AA6-8B44-4BA2-8869-722B9D293427}"/>
    <dgm:cxn modelId="{20519B78-C887-4D28-B6A1-68935D2F0EDF}" srcId="{EC7676E9-1266-4772-BA3D-6E2CD8F6BD45}" destId="{AE91869A-4518-4433-BBAC-905D29AD7459}" srcOrd="0" destOrd="0" parTransId="{915BE170-E02E-437B-9710-D0C6B8789C6E}" sibTransId="{08523373-D749-4926-AA21-2BAEF9F8F8AF}"/>
    <dgm:cxn modelId="{0D33677B-715F-4874-824D-6C0E6D12704C}" srcId="{EC7676E9-1266-4772-BA3D-6E2CD8F6BD45}" destId="{D242DAD4-7446-45D2-990C-9FAA42E06389}" srcOrd="4" destOrd="0" parTransId="{83F4905B-9BEA-40E4-A101-AE4183267B10}" sibTransId="{979B6512-DA73-47C4-8CC4-EE0E75B5CFBB}"/>
    <dgm:cxn modelId="{D0650581-5EA9-45F9-A6CD-3DCFC727D615}" type="presOf" srcId="{EC7676E9-1266-4772-BA3D-6E2CD8F6BD45}" destId="{055EF076-908C-4D79-B39A-6E3FA5759EEA}" srcOrd="0" destOrd="0" presId="urn:microsoft.com/office/officeart/2005/8/layout/list1"/>
    <dgm:cxn modelId="{C04AC282-CF4A-4541-8C31-3A431A160729}" type="presOf" srcId="{09F862E0-F55B-47C9-AFB1-B459BCCB2F30}" destId="{7A0AC25A-1A67-4423-B835-0F59A068197B}" srcOrd="0" destOrd="0" presId="urn:microsoft.com/office/officeart/2005/8/layout/list1"/>
    <dgm:cxn modelId="{C5CAC196-E283-4FDD-AEA3-D2316C0688F6}" type="presOf" srcId="{AE91869A-4518-4433-BBAC-905D29AD7459}" destId="{84107D00-6890-427E-823C-81F472B91F9E}" srcOrd="1" destOrd="0" presId="urn:microsoft.com/office/officeart/2005/8/layout/list1"/>
    <dgm:cxn modelId="{5148799B-5FC7-4005-8E37-724D089718E0}" type="presOf" srcId="{4FB8A1E1-E9E1-4755-BE5A-632E476E96B0}" destId="{4C00FAC1-10C4-4DE2-B47E-5287E4A2A163}" srcOrd="0" destOrd="0" presId="urn:microsoft.com/office/officeart/2005/8/layout/list1"/>
    <dgm:cxn modelId="{C257C89F-D04B-4089-869B-388FB063AF2D}" type="presOf" srcId="{D242DAD4-7446-45D2-990C-9FAA42E06389}" destId="{7715F840-BF10-437E-A9E3-11B2283368B9}" srcOrd="1" destOrd="0" presId="urn:microsoft.com/office/officeart/2005/8/layout/list1"/>
    <dgm:cxn modelId="{C329C1C6-8955-497E-A76A-B11E9ACFD000}" type="presOf" srcId="{56BD17AA-B87E-4CFC-AE7C-2D7B6D42EF29}" destId="{E08AC64E-C343-43C1-A9A0-E468EC90BF40}" srcOrd="1" destOrd="0" presId="urn:microsoft.com/office/officeart/2005/8/layout/list1"/>
    <dgm:cxn modelId="{64768ED1-D50C-402C-8930-33E44907F422}" type="presOf" srcId="{55D18A65-E046-4CB9-8F08-B53D813A2F78}" destId="{EB76523B-3F0C-44FC-915C-F23DBC87E26A}" srcOrd="1" destOrd="0" presId="urn:microsoft.com/office/officeart/2005/8/layout/list1"/>
    <dgm:cxn modelId="{43FC3DD7-4DF4-466C-8E4C-494F39AAB0A4}" srcId="{EC7676E9-1266-4772-BA3D-6E2CD8F6BD45}" destId="{09F862E0-F55B-47C9-AFB1-B459BCCB2F30}" srcOrd="7" destOrd="0" parTransId="{93ADFD23-04F8-4EE0-A482-D34FE1FEFB41}" sibTransId="{3148BDB0-C923-47A2-8BC9-F69DDA74E3CB}"/>
    <dgm:cxn modelId="{D1B16FE7-B611-4AD6-B9E7-2DD0F02EE4BE}" srcId="{EC7676E9-1266-4772-BA3D-6E2CD8F6BD45}" destId="{4FB8A1E1-E9E1-4755-BE5A-632E476E96B0}" srcOrd="1" destOrd="0" parTransId="{95A8A96B-5F21-4DA5-9C82-CC46AD0EF09C}" sibTransId="{EF8334FF-4859-43D7-AF64-F90064E46C93}"/>
    <dgm:cxn modelId="{8DAC00EA-17EF-4E98-9A54-3B68C7E8B617}" type="presOf" srcId="{55D18A65-E046-4CB9-8F08-B53D813A2F78}" destId="{0AF6B150-A34E-4356-B556-B9C1E42390DF}" srcOrd="0" destOrd="0" presId="urn:microsoft.com/office/officeart/2005/8/layout/list1"/>
    <dgm:cxn modelId="{366826ED-F342-4325-A05B-5197B5C7ECA1}" type="presOf" srcId="{4AB56E89-2E12-49FC-BBEF-7AA6E726D701}" destId="{8DD00DC9-B8B2-43B8-A088-7F9061E15DE5}" srcOrd="0" destOrd="0" presId="urn:microsoft.com/office/officeart/2005/8/layout/list1"/>
    <dgm:cxn modelId="{61C622F7-8C00-41C7-8D3C-6B369269918B}" type="presOf" srcId="{56BD17AA-B87E-4CFC-AE7C-2D7B6D42EF29}" destId="{CDC395A5-7D6B-4B2D-B49E-AAF8C74D2D78}" srcOrd="0" destOrd="0" presId="urn:microsoft.com/office/officeart/2005/8/layout/list1"/>
    <dgm:cxn modelId="{FAB01AFC-2BC5-4BB2-A5BB-E52BE56635A9}" srcId="{EC7676E9-1266-4772-BA3D-6E2CD8F6BD45}" destId="{56BD17AA-B87E-4CFC-AE7C-2D7B6D42EF29}" srcOrd="2" destOrd="0" parTransId="{0804948A-E703-4A26-83C2-8CDE06B38A46}" sibTransId="{C445B40B-D80A-46E5-B444-D6F3D3E66A76}"/>
    <dgm:cxn modelId="{941FECBB-EB51-491B-A9AA-20B12747B1B3}" type="presParOf" srcId="{055EF076-908C-4D79-B39A-6E3FA5759EEA}" destId="{F1FB36DC-9B67-43D1-9BAE-A835558931DF}" srcOrd="0" destOrd="0" presId="urn:microsoft.com/office/officeart/2005/8/layout/list1"/>
    <dgm:cxn modelId="{2D08546B-AB57-4842-9CEF-1ACB40D6FA9E}" type="presParOf" srcId="{F1FB36DC-9B67-43D1-9BAE-A835558931DF}" destId="{3EA224EC-D88B-42EF-A178-D315D1A7BD5D}" srcOrd="0" destOrd="0" presId="urn:microsoft.com/office/officeart/2005/8/layout/list1"/>
    <dgm:cxn modelId="{747BE4B6-3E5D-423E-B467-23B57D6CBFDE}" type="presParOf" srcId="{F1FB36DC-9B67-43D1-9BAE-A835558931DF}" destId="{84107D00-6890-427E-823C-81F472B91F9E}" srcOrd="1" destOrd="0" presId="urn:microsoft.com/office/officeart/2005/8/layout/list1"/>
    <dgm:cxn modelId="{348F93CB-A1E6-4B39-A087-1A70081FC052}" type="presParOf" srcId="{055EF076-908C-4D79-B39A-6E3FA5759EEA}" destId="{BEA6FA1B-6F18-4E34-A902-870DFDD0629A}" srcOrd="1" destOrd="0" presId="urn:microsoft.com/office/officeart/2005/8/layout/list1"/>
    <dgm:cxn modelId="{8DE04813-A5A4-424B-A026-A21C75E7DC81}" type="presParOf" srcId="{055EF076-908C-4D79-B39A-6E3FA5759EEA}" destId="{126A389D-B4A5-4F1F-816A-B2F355CE2B30}" srcOrd="2" destOrd="0" presId="urn:microsoft.com/office/officeart/2005/8/layout/list1"/>
    <dgm:cxn modelId="{D5D0EBA3-56E2-4281-9EE1-E94B3052449F}" type="presParOf" srcId="{055EF076-908C-4D79-B39A-6E3FA5759EEA}" destId="{D3423B2B-2809-445B-81F1-D39CEB8AB1DB}" srcOrd="3" destOrd="0" presId="urn:microsoft.com/office/officeart/2005/8/layout/list1"/>
    <dgm:cxn modelId="{F5DDFFC1-3539-4132-9578-5588AB79A503}" type="presParOf" srcId="{055EF076-908C-4D79-B39A-6E3FA5759EEA}" destId="{0C948F80-0AD3-4898-A786-0DD022998654}" srcOrd="4" destOrd="0" presId="urn:microsoft.com/office/officeart/2005/8/layout/list1"/>
    <dgm:cxn modelId="{6CDBA255-AA35-4934-A027-4681861E5F7D}" type="presParOf" srcId="{0C948F80-0AD3-4898-A786-0DD022998654}" destId="{4C00FAC1-10C4-4DE2-B47E-5287E4A2A163}" srcOrd="0" destOrd="0" presId="urn:microsoft.com/office/officeart/2005/8/layout/list1"/>
    <dgm:cxn modelId="{F49D9245-26F3-467B-98B1-5D328F214EBD}" type="presParOf" srcId="{0C948F80-0AD3-4898-A786-0DD022998654}" destId="{175F4605-4D19-44B3-AE24-99D459E497EF}" srcOrd="1" destOrd="0" presId="urn:microsoft.com/office/officeart/2005/8/layout/list1"/>
    <dgm:cxn modelId="{3FE2E945-891C-4401-8628-02D94C9BDEA5}" type="presParOf" srcId="{055EF076-908C-4D79-B39A-6E3FA5759EEA}" destId="{021DE56F-F301-4EDF-AB49-9DAD3204CBC0}" srcOrd="5" destOrd="0" presId="urn:microsoft.com/office/officeart/2005/8/layout/list1"/>
    <dgm:cxn modelId="{E824DA29-D01A-4A7B-97B2-9962F75C45ED}" type="presParOf" srcId="{055EF076-908C-4D79-B39A-6E3FA5759EEA}" destId="{162FDC03-C92B-48EC-83C6-F232B8DFDC82}" srcOrd="6" destOrd="0" presId="urn:microsoft.com/office/officeart/2005/8/layout/list1"/>
    <dgm:cxn modelId="{A842D1F3-AB22-401C-A433-33223385781D}" type="presParOf" srcId="{055EF076-908C-4D79-B39A-6E3FA5759EEA}" destId="{553734E3-74DE-429C-B992-3863734D0CE5}" srcOrd="7" destOrd="0" presId="urn:microsoft.com/office/officeart/2005/8/layout/list1"/>
    <dgm:cxn modelId="{6A9DFCE0-2D74-4A96-8776-FE9713D7EF2C}" type="presParOf" srcId="{055EF076-908C-4D79-B39A-6E3FA5759EEA}" destId="{636E7312-72E7-45A8-A67E-86B572E9337E}" srcOrd="8" destOrd="0" presId="urn:microsoft.com/office/officeart/2005/8/layout/list1"/>
    <dgm:cxn modelId="{9E58556A-E838-4130-AC1A-FB36553A3151}" type="presParOf" srcId="{636E7312-72E7-45A8-A67E-86B572E9337E}" destId="{CDC395A5-7D6B-4B2D-B49E-AAF8C74D2D78}" srcOrd="0" destOrd="0" presId="urn:microsoft.com/office/officeart/2005/8/layout/list1"/>
    <dgm:cxn modelId="{3D49E899-59F5-4D8F-A1D5-E6A3BE19F82A}" type="presParOf" srcId="{636E7312-72E7-45A8-A67E-86B572E9337E}" destId="{E08AC64E-C343-43C1-A9A0-E468EC90BF40}" srcOrd="1" destOrd="0" presId="urn:microsoft.com/office/officeart/2005/8/layout/list1"/>
    <dgm:cxn modelId="{2F82F3A8-5886-4F85-A1EE-7B5B296F7B62}" type="presParOf" srcId="{055EF076-908C-4D79-B39A-6E3FA5759EEA}" destId="{AE5CEAD1-17A5-4A42-8776-F1F282E40208}" srcOrd="9" destOrd="0" presId="urn:microsoft.com/office/officeart/2005/8/layout/list1"/>
    <dgm:cxn modelId="{E47B4740-7E3C-4EBF-BE04-031EAA445C86}" type="presParOf" srcId="{055EF076-908C-4D79-B39A-6E3FA5759EEA}" destId="{4BCD31E0-BF71-40C9-BC76-50F88351255A}" srcOrd="10" destOrd="0" presId="urn:microsoft.com/office/officeart/2005/8/layout/list1"/>
    <dgm:cxn modelId="{FAE859A2-8246-48F2-9DA3-CC3A3092E125}" type="presParOf" srcId="{055EF076-908C-4D79-B39A-6E3FA5759EEA}" destId="{C57E833B-5B6D-46FB-9EB5-BE001EA93D35}" srcOrd="11" destOrd="0" presId="urn:microsoft.com/office/officeart/2005/8/layout/list1"/>
    <dgm:cxn modelId="{8314476D-BD05-4DE9-90B3-C55809F33E92}" type="presParOf" srcId="{055EF076-908C-4D79-B39A-6E3FA5759EEA}" destId="{7F962D3D-79CF-411E-8BA8-71078E1EEB04}" srcOrd="12" destOrd="0" presId="urn:microsoft.com/office/officeart/2005/8/layout/list1"/>
    <dgm:cxn modelId="{15ECEA95-39E9-4A63-A3A0-26FA8DF21F11}" type="presParOf" srcId="{7F962D3D-79CF-411E-8BA8-71078E1EEB04}" destId="{0AF6B150-A34E-4356-B556-B9C1E42390DF}" srcOrd="0" destOrd="0" presId="urn:microsoft.com/office/officeart/2005/8/layout/list1"/>
    <dgm:cxn modelId="{8B63C08E-E1C5-479C-B2E8-F64BB9C7F9EC}" type="presParOf" srcId="{7F962D3D-79CF-411E-8BA8-71078E1EEB04}" destId="{EB76523B-3F0C-44FC-915C-F23DBC87E26A}" srcOrd="1" destOrd="0" presId="urn:microsoft.com/office/officeart/2005/8/layout/list1"/>
    <dgm:cxn modelId="{6610DD82-417E-42FB-AE90-E1E882764364}" type="presParOf" srcId="{055EF076-908C-4D79-B39A-6E3FA5759EEA}" destId="{5E7362DA-8D46-4A80-83BE-7523D1B3E883}" srcOrd="13" destOrd="0" presId="urn:microsoft.com/office/officeart/2005/8/layout/list1"/>
    <dgm:cxn modelId="{9E5D2EDF-85EE-4328-B9DC-A9B6581675C6}" type="presParOf" srcId="{055EF076-908C-4D79-B39A-6E3FA5759EEA}" destId="{0C9BCD49-3457-4487-9B6F-925F7B6AB067}" srcOrd="14" destOrd="0" presId="urn:microsoft.com/office/officeart/2005/8/layout/list1"/>
    <dgm:cxn modelId="{36E7CBB0-5FFF-4A2E-A063-D11864CB6606}" type="presParOf" srcId="{055EF076-908C-4D79-B39A-6E3FA5759EEA}" destId="{A84E7074-8925-432B-8C2E-A99895208D90}" srcOrd="15" destOrd="0" presId="urn:microsoft.com/office/officeart/2005/8/layout/list1"/>
    <dgm:cxn modelId="{DFFBED20-FCF6-4DE5-92CF-B9BFD3F61CCD}" type="presParOf" srcId="{055EF076-908C-4D79-B39A-6E3FA5759EEA}" destId="{01A4EC9C-8289-4865-9ABE-2361FD1DECAD}" srcOrd="16" destOrd="0" presId="urn:microsoft.com/office/officeart/2005/8/layout/list1"/>
    <dgm:cxn modelId="{DC23C8CF-3F9F-4FCC-BEC9-5A09BD88C9FF}" type="presParOf" srcId="{01A4EC9C-8289-4865-9ABE-2361FD1DECAD}" destId="{1CCAF9EC-071F-443F-80E8-E9C33CD88805}" srcOrd="0" destOrd="0" presId="urn:microsoft.com/office/officeart/2005/8/layout/list1"/>
    <dgm:cxn modelId="{8ADE5F3B-DE5D-458D-94F6-13E444F74556}" type="presParOf" srcId="{01A4EC9C-8289-4865-9ABE-2361FD1DECAD}" destId="{7715F840-BF10-437E-A9E3-11B2283368B9}" srcOrd="1" destOrd="0" presId="urn:microsoft.com/office/officeart/2005/8/layout/list1"/>
    <dgm:cxn modelId="{365E91C3-2AA6-487D-8E49-BCEBB81F14EC}" type="presParOf" srcId="{055EF076-908C-4D79-B39A-6E3FA5759EEA}" destId="{CEA338E4-95FD-403C-AEB2-A386D4889219}" srcOrd="17" destOrd="0" presId="urn:microsoft.com/office/officeart/2005/8/layout/list1"/>
    <dgm:cxn modelId="{C2A060F0-2FF0-451D-8845-368F55B5596F}" type="presParOf" srcId="{055EF076-908C-4D79-B39A-6E3FA5759EEA}" destId="{D4E6D6B4-CEF9-4608-BABD-003E459EC4DE}" srcOrd="18" destOrd="0" presId="urn:microsoft.com/office/officeart/2005/8/layout/list1"/>
    <dgm:cxn modelId="{6AEAACEB-4816-42CD-BBD7-D19CCBD60272}" type="presParOf" srcId="{055EF076-908C-4D79-B39A-6E3FA5759EEA}" destId="{086978FC-FCC6-46AB-A665-4B591658952F}" srcOrd="19" destOrd="0" presId="urn:microsoft.com/office/officeart/2005/8/layout/list1"/>
    <dgm:cxn modelId="{56DA9C16-4DC8-4E92-9E33-FD480C131502}" type="presParOf" srcId="{055EF076-908C-4D79-B39A-6E3FA5759EEA}" destId="{EAC3FDC4-C5FA-439E-889A-0C20A1F6B9CB}" srcOrd="20" destOrd="0" presId="urn:microsoft.com/office/officeart/2005/8/layout/list1"/>
    <dgm:cxn modelId="{FB4BEE12-C848-4E18-9A54-3DA7EC40B7DF}" type="presParOf" srcId="{EAC3FDC4-C5FA-439E-889A-0C20A1F6B9CB}" destId="{CEF3EED4-9F90-4E05-A2DB-C49B5C39C33E}" srcOrd="0" destOrd="0" presId="urn:microsoft.com/office/officeart/2005/8/layout/list1"/>
    <dgm:cxn modelId="{466F824E-8DD0-4584-A2A3-4D3EBEE8A719}" type="presParOf" srcId="{EAC3FDC4-C5FA-439E-889A-0C20A1F6B9CB}" destId="{D1AD6785-C2A1-4253-B423-63C44E3C234D}" srcOrd="1" destOrd="0" presId="urn:microsoft.com/office/officeart/2005/8/layout/list1"/>
    <dgm:cxn modelId="{21CBF3F4-7557-46DC-850C-C95668A189B2}" type="presParOf" srcId="{055EF076-908C-4D79-B39A-6E3FA5759EEA}" destId="{39F47E3F-CB4F-4506-9E27-FE34F68AE6F8}" srcOrd="21" destOrd="0" presId="urn:microsoft.com/office/officeart/2005/8/layout/list1"/>
    <dgm:cxn modelId="{278D2E07-6934-479C-B16F-39AAFC4E8182}" type="presParOf" srcId="{055EF076-908C-4D79-B39A-6E3FA5759EEA}" destId="{B655B857-FD46-43A8-9585-10BA68AD59C9}" srcOrd="22" destOrd="0" presId="urn:microsoft.com/office/officeart/2005/8/layout/list1"/>
    <dgm:cxn modelId="{C9D25F82-7279-4515-9753-B69501B77907}" type="presParOf" srcId="{055EF076-908C-4D79-B39A-6E3FA5759EEA}" destId="{89FDDBE7-A14D-4313-B6CD-38340D79BBBD}" srcOrd="23" destOrd="0" presId="urn:microsoft.com/office/officeart/2005/8/layout/list1"/>
    <dgm:cxn modelId="{677A8E70-980F-4728-8730-370639481D21}" type="presParOf" srcId="{055EF076-908C-4D79-B39A-6E3FA5759EEA}" destId="{234BD984-68F0-4492-8DAE-6AC8F2FC392C}" srcOrd="24" destOrd="0" presId="urn:microsoft.com/office/officeart/2005/8/layout/list1"/>
    <dgm:cxn modelId="{5C67BA03-6D37-414C-802F-0BC89663A912}" type="presParOf" srcId="{234BD984-68F0-4492-8DAE-6AC8F2FC392C}" destId="{7799BAC6-DB01-4C0E-8961-8D005971AB35}" srcOrd="0" destOrd="0" presId="urn:microsoft.com/office/officeart/2005/8/layout/list1"/>
    <dgm:cxn modelId="{5FB750B4-CD0B-49BD-A89C-32ADB3516C03}" type="presParOf" srcId="{234BD984-68F0-4492-8DAE-6AC8F2FC392C}" destId="{6AD79FFB-CA0A-4FD0-8495-29B8BD21939F}" srcOrd="1" destOrd="0" presId="urn:microsoft.com/office/officeart/2005/8/layout/list1"/>
    <dgm:cxn modelId="{DF7B8D9A-3622-4724-A2BD-F069158866D3}" type="presParOf" srcId="{055EF076-908C-4D79-B39A-6E3FA5759EEA}" destId="{F3FC929F-AF79-4C87-8E57-A65536B634A6}" srcOrd="25" destOrd="0" presId="urn:microsoft.com/office/officeart/2005/8/layout/list1"/>
    <dgm:cxn modelId="{96C80D70-C577-4023-A0E1-AB41F9A751EC}" type="presParOf" srcId="{055EF076-908C-4D79-B39A-6E3FA5759EEA}" destId="{83F09A39-F16E-4F75-BEDC-54743E3F4A8E}" srcOrd="26" destOrd="0" presId="urn:microsoft.com/office/officeart/2005/8/layout/list1"/>
    <dgm:cxn modelId="{03A87D17-F9AC-4DBA-B867-A07B50977BB4}" type="presParOf" srcId="{055EF076-908C-4D79-B39A-6E3FA5759EEA}" destId="{297D4A59-50E8-4A8D-9ED2-38F97EEC278D}" srcOrd="27" destOrd="0" presId="urn:microsoft.com/office/officeart/2005/8/layout/list1"/>
    <dgm:cxn modelId="{A22C13E1-7453-4745-ABB0-01C5040839C0}" type="presParOf" srcId="{055EF076-908C-4D79-B39A-6E3FA5759EEA}" destId="{2F09EDE5-84A9-4625-B07A-ED8DA8B56BD2}" srcOrd="28" destOrd="0" presId="urn:microsoft.com/office/officeart/2005/8/layout/list1"/>
    <dgm:cxn modelId="{5A7838EF-8E9F-468B-8CC9-4AFBAF5DA994}" type="presParOf" srcId="{2F09EDE5-84A9-4625-B07A-ED8DA8B56BD2}" destId="{7A0AC25A-1A67-4423-B835-0F59A068197B}" srcOrd="0" destOrd="0" presId="urn:microsoft.com/office/officeart/2005/8/layout/list1"/>
    <dgm:cxn modelId="{CBA8F41E-7625-4297-A928-68B0AE627402}" type="presParOf" srcId="{2F09EDE5-84A9-4625-B07A-ED8DA8B56BD2}" destId="{2AB02486-3AEC-4AC3-A8E6-756861E91C31}" srcOrd="1" destOrd="0" presId="urn:microsoft.com/office/officeart/2005/8/layout/list1"/>
    <dgm:cxn modelId="{9471586F-31EE-416D-93EF-203485BCCC7B}" type="presParOf" srcId="{055EF076-908C-4D79-B39A-6E3FA5759EEA}" destId="{D7449A98-C0A7-4D36-8C85-86849D6F6AAD}" srcOrd="29" destOrd="0" presId="urn:microsoft.com/office/officeart/2005/8/layout/list1"/>
    <dgm:cxn modelId="{4DEBE611-8852-4CA5-9F6F-2349C0D88D7D}" type="presParOf" srcId="{055EF076-908C-4D79-B39A-6E3FA5759EEA}" destId="{BF305150-EE5C-4F9E-A322-3756BC2E9186}" srcOrd="30" destOrd="0" presId="urn:microsoft.com/office/officeart/2005/8/layout/list1"/>
    <dgm:cxn modelId="{98424B5E-D3B2-4E49-81B7-2304ABFBCED8}" type="presParOf" srcId="{055EF076-908C-4D79-B39A-6E3FA5759EEA}" destId="{816F1088-A691-48C0-B093-65AD0DEF5D8F}" srcOrd="31" destOrd="0" presId="urn:microsoft.com/office/officeart/2005/8/layout/list1"/>
    <dgm:cxn modelId="{B5490654-E824-498B-B7C6-16E12FBB2390}" type="presParOf" srcId="{055EF076-908C-4D79-B39A-6E3FA5759EEA}" destId="{CC96190D-9DCB-4FED-8F97-45C202B634FB}" srcOrd="32" destOrd="0" presId="urn:microsoft.com/office/officeart/2005/8/layout/list1"/>
    <dgm:cxn modelId="{E77CD9E6-62FB-48E3-A13F-38855DDDBC3E}" type="presParOf" srcId="{CC96190D-9DCB-4FED-8F97-45C202B634FB}" destId="{8DD00DC9-B8B2-43B8-A088-7F9061E15DE5}" srcOrd="0" destOrd="0" presId="urn:microsoft.com/office/officeart/2005/8/layout/list1"/>
    <dgm:cxn modelId="{7E12A2BE-339B-4B27-97D8-52A4A775A54B}" type="presParOf" srcId="{CC96190D-9DCB-4FED-8F97-45C202B634FB}" destId="{570DD07C-BCA0-4F86-8F30-E001B4C48494}" srcOrd="1" destOrd="0" presId="urn:microsoft.com/office/officeart/2005/8/layout/list1"/>
    <dgm:cxn modelId="{15D4D2F9-DCB0-4C83-844B-21A1578A8461}" type="presParOf" srcId="{055EF076-908C-4D79-B39A-6E3FA5759EEA}" destId="{C383A1C5-AF60-4BED-B566-23787AD2943E}" srcOrd="33" destOrd="0" presId="urn:microsoft.com/office/officeart/2005/8/layout/list1"/>
    <dgm:cxn modelId="{A8E8F2CC-A300-4BB9-AB96-3403ACFF47AF}" type="presParOf" srcId="{055EF076-908C-4D79-B39A-6E3FA5759EEA}" destId="{FC465E9C-9413-419F-9235-52A1A12C4871}" srcOrd="3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7676E9-1266-4772-BA3D-6E2CD8F6BD4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AB56E89-2E12-49FC-BBEF-7AA6E726D701}">
      <dgm:prSet custT="1"/>
      <dgm:spPr/>
      <dgm:t>
        <a:bodyPr/>
        <a:lstStyle/>
        <a:p>
          <a:r>
            <a:rPr lang="en-US" sz="2000" dirty="0"/>
            <a:t>Implement PRN role</a:t>
          </a:r>
        </a:p>
      </dgm:t>
    </dgm:pt>
    <dgm:pt modelId="{3B22F7C0-2D34-4822-B4EE-E93CD164B9CB}" type="parTrans" cxnId="{93259604-22AD-4C6D-922B-F4A92C078283}">
      <dgm:prSet/>
      <dgm:spPr/>
      <dgm:t>
        <a:bodyPr/>
        <a:lstStyle/>
        <a:p>
          <a:endParaRPr lang="en-US" sz="2000"/>
        </a:p>
      </dgm:t>
    </dgm:pt>
    <dgm:pt modelId="{32F8D672-2A98-4B2C-A05F-EBA2E0F9BA47}" type="sibTrans" cxnId="{93259604-22AD-4C6D-922B-F4A92C078283}">
      <dgm:prSet/>
      <dgm:spPr/>
      <dgm:t>
        <a:bodyPr/>
        <a:lstStyle/>
        <a:p>
          <a:endParaRPr lang="en-US" sz="2000"/>
        </a:p>
      </dgm:t>
    </dgm:pt>
    <dgm:pt modelId="{0096C037-5818-4C74-88EF-C790D4C19456}">
      <dgm:prSet custT="1"/>
      <dgm:spPr/>
      <dgm:t>
        <a:bodyPr/>
        <a:lstStyle/>
        <a:p>
          <a:r>
            <a:rPr lang="en-US" sz="2000" dirty="0"/>
            <a:t>Pain rounds</a:t>
          </a:r>
        </a:p>
      </dgm:t>
    </dgm:pt>
    <dgm:pt modelId="{D2F57F2B-8D02-47CD-BD16-E67DD8DF5028}" type="parTrans" cxnId="{DC6FA1F4-A67B-4E49-AB45-9F8E4F40A361}">
      <dgm:prSet/>
      <dgm:spPr/>
      <dgm:t>
        <a:bodyPr/>
        <a:lstStyle/>
        <a:p>
          <a:endParaRPr lang="en-US" sz="2000"/>
        </a:p>
      </dgm:t>
    </dgm:pt>
    <dgm:pt modelId="{E20DBA00-7610-46BB-9816-893B70713213}" type="sibTrans" cxnId="{DC6FA1F4-A67B-4E49-AB45-9F8E4F40A361}">
      <dgm:prSet/>
      <dgm:spPr/>
      <dgm:t>
        <a:bodyPr/>
        <a:lstStyle/>
        <a:p>
          <a:endParaRPr lang="en-US" sz="2000"/>
        </a:p>
      </dgm:t>
    </dgm:pt>
    <dgm:pt modelId="{CCEE7959-C3FF-42FD-A38D-924B9D559B69}">
      <dgm:prSet custT="1"/>
      <dgm:spPr/>
      <dgm:t>
        <a:bodyPr/>
        <a:lstStyle/>
        <a:p>
          <a:r>
            <a:rPr lang="en-US" sz="2000" dirty="0"/>
            <a:t>Fact check and fix</a:t>
          </a:r>
        </a:p>
      </dgm:t>
    </dgm:pt>
    <dgm:pt modelId="{28246340-3E38-4487-A282-75932C02DE76}" type="parTrans" cxnId="{277D4484-D3E2-4A5C-94CE-154A9383DF69}">
      <dgm:prSet/>
      <dgm:spPr/>
      <dgm:t>
        <a:bodyPr/>
        <a:lstStyle/>
        <a:p>
          <a:endParaRPr lang="en-US" sz="2000"/>
        </a:p>
      </dgm:t>
    </dgm:pt>
    <dgm:pt modelId="{7C5F9E04-8B6D-4EF3-8BAE-AF917A9A7603}" type="sibTrans" cxnId="{277D4484-D3E2-4A5C-94CE-154A9383DF69}">
      <dgm:prSet/>
      <dgm:spPr/>
      <dgm:t>
        <a:bodyPr/>
        <a:lstStyle/>
        <a:p>
          <a:endParaRPr lang="en-US" sz="2000"/>
        </a:p>
      </dgm:t>
    </dgm:pt>
    <dgm:pt modelId="{2C8E98E9-8AD3-4884-9081-0F8ADE465676}">
      <dgm:prSet custT="1"/>
      <dgm:spPr/>
      <dgm:t>
        <a:bodyPr/>
        <a:lstStyle/>
        <a:p>
          <a:r>
            <a:rPr lang="en-US" sz="2000" dirty="0"/>
            <a:t>Procedural pain</a:t>
          </a:r>
        </a:p>
      </dgm:t>
    </dgm:pt>
    <dgm:pt modelId="{ED21379F-F011-49E2-B613-FE19F4B2E60D}" type="parTrans" cxnId="{4A03F3D9-B00A-45E9-89F0-F71929DE8BE4}">
      <dgm:prSet/>
      <dgm:spPr/>
      <dgm:t>
        <a:bodyPr/>
        <a:lstStyle/>
        <a:p>
          <a:endParaRPr lang="en-US" sz="2000"/>
        </a:p>
      </dgm:t>
    </dgm:pt>
    <dgm:pt modelId="{009BCA29-4487-4097-85BC-A25731654388}" type="sibTrans" cxnId="{4A03F3D9-B00A-45E9-89F0-F71929DE8BE4}">
      <dgm:prSet/>
      <dgm:spPr/>
      <dgm:t>
        <a:bodyPr/>
        <a:lstStyle/>
        <a:p>
          <a:endParaRPr lang="en-US" sz="2000"/>
        </a:p>
      </dgm:t>
    </dgm:pt>
    <dgm:pt modelId="{6709AD80-2813-465B-8C47-EA71BF2D85B3}">
      <dgm:prSet custT="1"/>
      <dgm:spPr/>
      <dgm:t>
        <a:bodyPr/>
        <a:lstStyle/>
        <a:p>
          <a:r>
            <a:rPr lang="en-US" sz="2000" dirty="0"/>
            <a:t>Lunch: Leading change</a:t>
          </a:r>
        </a:p>
      </dgm:t>
    </dgm:pt>
    <dgm:pt modelId="{ADB90B14-BFEE-4117-BDFE-A1520ED00FD7}" type="parTrans" cxnId="{C100C416-DDE1-4947-AB80-A2B1307F3708}">
      <dgm:prSet/>
      <dgm:spPr/>
      <dgm:t>
        <a:bodyPr/>
        <a:lstStyle/>
        <a:p>
          <a:endParaRPr lang="en-US" sz="2000"/>
        </a:p>
      </dgm:t>
    </dgm:pt>
    <dgm:pt modelId="{68C04228-E3D0-40B9-8634-15353FC86F07}" type="sibTrans" cxnId="{C100C416-DDE1-4947-AB80-A2B1307F3708}">
      <dgm:prSet/>
      <dgm:spPr/>
      <dgm:t>
        <a:bodyPr/>
        <a:lstStyle/>
        <a:p>
          <a:endParaRPr lang="en-US" sz="2000"/>
        </a:p>
      </dgm:t>
    </dgm:pt>
    <dgm:pt modelId="{263A6240-F691-45F5-A92B-4344A3DBB16C}">
      <dgm:prSet custT="1"/>
      <dgm:spPr/>
      <dgm:t>
        <a:bodyPr/>
        <a:lstStyle/>
        <a:p>
          <a:r>
            <a:rPr lang="en-US" sz="2000" dirty="0"/>
            <a:t>3 Special topics</a:t>
          </a:r>
        </a:p>
      </dgm:t>
    </dgm:pt>
    <dgm:pt modelId="{E179F0DC-ED61-422D-B806-39E529D91ADC}" type="parTrans" cxnId="{6F8A8EBC-C201-4B03-8987-AD3E70A8B0E6}">
      <dgm:prSet/>
      <dgm:spPr/>
      <dgm:t>
        <a:bodyPr/>
        <a:lstStyle/>
        <a:p>
          <a:endParaRPr lang="en-US" sz="2000"/>
        </a:p>
      </dgm:t>
    </dgm:pt>
    <dgm:pt modelId="{7CEA8FC8-1BF3-494A-BD59-9EB11DB3850C}" type="sibTrans" cxnId="{6F8A8EBC-C201-4B03-8987-AD3E70A8B0E6}">
      <dgm:prSet/>
      <dgm:spPr/>
      <dgm:t>
        <a:bodyPr/>
        <a:lstStyle/>
        <a:p>
          <a:endParaRPr lang="en-US" sz="2000"/>
        </a:p>
      </dgm:t>
    </dgm:pt>
    <dgm:pt modelId="{25132632-E486-4C23-B30C-BF3481073907}">
      <dgm:prSet custT="1"/>
      <dgm:spPr/>
      <dgm:t>
        <a:bodyPr/>
        <a:lstStyle/>
        <a:p>
          <a:r>
            <a:rPr lang="en-US" sz="2000" dirty="0"/>
            <a:t>Post-test, evaluation</a:t>
          </a:r>
        </a:p>
      </dgm:t>
    </dgm:pt>
    <dgm:pt modelId="{31164977-6240-411C-B16B-19F7B1698ABC}" type="parTrans" cxnId="{62FA483F-3389-4652-9D26-7E310D2E4D1B}">
      <dgm:prSet/>
      <dgm:spPr/>
      <dgm:t>
        <a:bodyPr/>
        <a:lstStyle/>
        <a:p>
          <a:endParaRPr lang="en-US" sz="2000"/>
        </a:p>
      </dgm:t>
    </dgm:pt>
    <dgm:pt modelId="{7AEF4F86-63B9-466B-93F0-B101F2733E79}" type="sibTrans" cxnId="{62FA483F-3389-4652-9D26-7E310D2E4D1B}">
      <dgm:prSet/>
      <dgm:spPr/>
      <dgm:t>
        <a:bodyPr/>
        <a:lstStyle/>
        <a:p>
          <a:endParaRPr lang="en-US" sz="2000"/>
        </a:p>
      </dgm:t>
    </dgm:pt>
    <dgm:pt modelId="{055EF076-908C-4D79-B39A-6E3FA5759EEA}" type="pres">
      <dgm:prSet presAssocID="{EC7676E9-1266-4772-BA3D-6E2CD8F6BD45}" presName="linear" presStyleCnt="0">
        <dgm:presLayoutVars>
          <dgm:dir/>
          <dgm:animLvl val="lvl"/>
          <dgm:resizeHandles val="exact"/>
        </dgm:presLayoutVars>
      </dgm:prSet>
      <dgm:spPr/>
    </dgm:pt>
    <dgm:pt modelId="{CC96190D-9DCB-4FED-8F97-45C202B634FB}" type="pres">
      <dgm:prSet presAssocID="{4AB56E89-2E12-49FC-BBEF-7AA6E726D701}" presName="parentLin" presStyleCnt="0"/>
      <dgm:spPr/>
    </dgm:pt>
    <dgm:pt modelId="{8DD00DC9-B8B2-43B8-A088-7F9061E15DE5}" type="pres">
      <dgm:prSet presAssocID="{4AB56E89-2E12-49FC-BBEF-7AA6E726D701}" presName="parentLeftMargin" presStyleLbl="node1" presStyleIdx="0" presStyleCnt="7"/>
      <dgm:spPr/>
    </dgm:pt>
    <dgm:pt modelId="{570DD07C-BCA0-4F86-8F30-E001B4C48494}" type="pres">
      <dgm:prSet presAssocID="{4AB56E89-2E12-49FC-BBEF-7AA6E726D701}" presName="parentText" presStyleLbl="node1" presStyleIdx="0" presStyleCnt="7" custScaleX="114286" custScaleY="68472">
        <dgm:presLayoutVars>
          <dgm:chMax val="0"/>
          <dgm:bulletEnabled val="1"/>
        </dgm:presLayoutVars>
      </dgm:prSet>
      <dgm:spPr/>
    </dgm:pt>
    <dgm:pt modelId="{C383A1C5-AF60-4BED-B566-23787AD2943E}" type="pres">
      <dgm:prSet presAssocID="{4AB56E89-2E12-49FC-BBEF-7AA6E726D701}" presName="negativeSpace" presStyleCnt="0"/>
      <dgm:spPr/>
    </dgm:pt>
    <dgm:pt modelId="{FC465E9C-9413-419F-9235-52A1A12C4871}" type="pres">
      <dgm:prSet presAssocID="{4AB56E89-2E12-49FC-BBEF-7AA6E726D701}" presName="childText" presStyleLbl="conFgAcc1" presStyleIdx="0" presStyleCnt="7" custScaleY="81643" custLinFactNeighborY="15635">
        <dgm:presLayoutVars>
          <dgm:bulletEnabled val="1"/>
        </dgm:presLayoutVars>
      </dgm:prSet>
      <dgm:spPr/>
    </dgm:pt>
    <dgm:pt modelId="{E378F3CE-1AEE-4060-B1B4-2561C2CEB5CE}" type="pres">
      <dgm:prSet presAssocID="{32F8D672-2A98-4B2C-A05F-EBA2E0F9BA47}" presName="spaceBetweenRectangles" presStyleCnt="0"/>
      <dgm:spPr/>
    </dgm:pt>
    <dgm:pt modelId="{C3C2E0FF-1555-4304-BA9D-DED2A42836A6}" type="pres">
      <dgm:prSet presAssocID="{0096C037-5818-4C74-88EF-C790D4C19456}" presName="parentLin" presStyleCnt="0"/>
      <dgm:spPr/>
    </dgm:pt>
    <dgm:pt modelId="{4D5F385A-3605-452E-A217-BC279F4CAA30}" type="pres">
      <dgm:prSet presAssocID="{0096C037-5818-4C74-88EF-C790D4C19456}" presName="parentLeftMargin" presStyleLbl="node1" presStyleIdx="0" presStyleCnt="7"/>
      <dgm:spPr/>
    </dgm:pt>
    <dgm:pt modelId="{3DA44EB6-8720-4F43-A076-859E947648E9}" type="pres">
      <dgm:prSet presAssocID="{0096C037-5818-4C74-88EF-C790D4C19456}" presName="parentText" presStyleLbl="node1" presStyleIdx="1" presStyleCnt="7" custScaleX="114286" custScaleY="68472">
        <dgm:presLayoutVars>
          <dgm:chMax val="0"/>
          <dgm:bulletEnabled val="1"/>
        </dgm:presLayoutVars>
      </dgm:prSet>
      <dgm:spPr/>
    </dgm:pt>
    <dgm:pt modelId="{EB68331D-27AD-4913-BC96-741291331CB0}" type="pres">
      <dgm:prSet presAssocID="{0096C037-5818-4C74-88EF-C790D4C19456}" presName="negativeSpace" presStyleCnt="0"/>
      <dgm:spPr/>
    </dgm:pt>
    <dgm:pt modelId="{9F360304-C963-4E7E-8AA4-7F65174DB59D}" type="pres">
      <dgm:prSet presAssocID="{0096C037-5818-4C74-88EF-C790D4C19456}" presName="childText" presStyleLbl="conFgAcc1" presStyleIdx="1" presStyleCnt="7" custScaleY="81643">
        <dgm:presLayoutVars>
          <dgm:bulletEnabled val="1"/>
        </dgm:presLayoutVars>
      </dgm:prSet>
      <dgm:spPr/>
    </dgm:pt>
    <dgm:pt modelId="{871EDA7E-8D6E-4CE7-B827-99D4E61A0FE3}" type="pres">
      <dgm:prSet presAssocID="{E20DBA00-7610-46BB-9816-893B70713213}" presName="spaceBetweenRectangles" presStyleCnt="0"/>
      <dgm:spPr/>
    </dgm:pt>
    <dgm:pt modelId="{AD263CD3-4C72-45AE-B38B-A8E354A5C281}" type="pres">
      <dgm:prSet presAssocID="{CCEE7959-C3FF-42FD-A38D-924B9D559B69}" presName="parentLin" presStyleCnt="0"/>
      <dgm:spPr/>
    </dgm:pt>
    <dgm:pt modelId="{819ACF67-F2FD-40D5-84E6-35AC8FD03F6E}" type="pres">
      <dgm:prSet presAssocID="{CCEE7959-C3FF-42FD-A38D-924B9D559B69}" presName="parentLeftMargin" presStyleLbl="node1" presStyleIdx="1" presStyleCnt="7"/>
      <dgm:spPr/>
    </dgm:pt>
    <dgm:pt modelId="{C3ABE265-96CF-4B06-87F7-E1297D5DF0DC}" type="pres">
      <dgm:prSet presAssocID="{CCEE7959-C3FF-42FD-A38D-924B9D559B69}" presName="parentText" presStyleLbl="node1" presStyleIdx="2" presStyleCnt="7" custScaleX="114286" custScaleY="68472">
        <dgm:presLayoutVars>
          <dgm:chMax val="0"/>
          <dgm:bulletEnabled val="1"/>
        </dgm:presLayoutVars>
      </dgm:prSet>
      <dgm:spPr/>
    </dgm:pt>
    <dgm:pt modelId="{B7FC1984-F04C-4272-B3C8-17CF2B77443B}" type="pres">
      <dgm:prSet presAssocID="{CCEE7959-C3FF-42FD-A38D-924B9D559B69}" presName="negativeSpace" presStyleCnt="0"/>
      <dgm:spPr/>
    </dgm:pt>
    <dgm:pt modelId="{63C9BEE1-50A6-4CFB-AABE-D46AF857ABB4}" type="pres">
      <dgm:prSet presAssocID="{CCEE7959-C3FF-42FD-A38D-924B9D559B69}" presName="childText" presStyleLbl="conFgAcc1" presStyleIdx="2" presStyleCnt="7" custScaleY="81643">
        <dgm:presLayoutVars>
          <dgm:bulletEnabled val="1"/>
        </dgm:presLayoutVars>
      </dgm:prSet>
      <dgm:spPr/>
    </dgm:pt>
    <dgm:pt modelId="{2D8E930F-B6AC-455B-82A5-CDC98E1151C2}" type="pres">
      <dgm:prSet presAssocID="{7C5F9E04-8B6D-4EF3-8BAE-AF917A9A7603}" presName="spaceBetweenRectangles" presStyleCnt="0"/>
      <dgm:spPr/>
    </dgm:pt>
    <dgm:pt modelId="{707F4AC6-874F-4A11-AD68-87ED097EEC7F}" type="pres">
      <dgm:prSet presAssocID="{2C8E98E9-8AD3-4884-9081-0F8ADE465676}" presName="parentLin" presStyleCnt="0"/>
      <dgm:spPr/>
    </dgm:pt>
    <dgm:pt modelId="{945793CC-9399-42D3-83AA-D709685613C5}" type="pres">
      <dgm:prSet presAssocID="{2C8E98E9-8AD3-4884-9081-0F8ADE465676}" presName="parentLeftMargin" presStyleLbl="node1" presStyleIdx="2" presStyleCnt="7"/>
      <dgm:spPr/>
    </dgm:pt>
    <dgm:pt modelId="{14BE3B8A-35AC-44D3-ACAE-E8E009FA64A8}" type="pres">
      <dgm:prSet presAssocID="{2C8E98E9-8AD3-4884-9081-0F8ADE465676}" presName="parentText" presStyleLbl="node1" presStyleIdx="3" presStyleCnt="7" custScaleX="114286" custScaleY="68472">
        <dgm:presLayoutVars>
          <dgm:chMax val="0"/>
          <dgm:bulletEnabled val="1"/>
        </dgm:presLayoutVars>
      </dgm:prSet>
      <dgm:spPr/>
    </dgm:pt>
    <dgm:pt modelId="{3066DB35-82C6-48D5-B9C5-158CFCB4D7C4}" type="pres">
      <dgm:prSet presAssocID="{2C8E98E9-8AD3-4884-9081-0F8ADE465676}" presName="negativeSpace" presStyleCnt="0"/>
      <dgm:spPr/>
    </dgm:pt>
    <dgm:pt modelId="{5CA324B1-C70C-4C0D-97B9-37A468014E70}" type="pres">
      <dgm:prSet presAssocID="{2C8E98E9-8AD3-4884-9081-0F8ADE465676}" presName="childText" presStyleLbl="conFgAcc1" presStyleIdx="3" presStyleCnt="7" custScaleY="81643">
        <dgm:presLayoutVars>
          <dgm:bulletEnabled val="1"/>
        </dgm:presLayoutVars>
      </dgm:prSet>
      <dgm:spPr/>
    </dgm:pt>
    <dgm:pt modelId="{1FFACDC5-8500-4020-BE1D-AD0FB1182BED}" type="pres">
      <dgm:prSet presAssocID="{009BCA29-4487-4097-85BC-A25731654388}" presName="spaceBetweenRectangles" presStyleCnt="0"/>
      <dgm:spPr/>
    </dgm:pt>
    <dgm:pt modelId="{A7D2608C-9597-48AB-8EA7-5E6CEB83F114}" type="pres">
      <dgm:prSet presAssocID="{6709AD80-2813-465B-8C47-EA71BF2D85B3}" presName="parentLin" presStyleCnt="0"/>
      <dgm:spPr/>
    </dgm:pt>
    <dgm:pt modelId="{E46A129A-4E00-454A-80CA-BD2A380F8274}" type="pres">
      <dgm:prSet presAssocID="{6709AD80-2813-465B-8C47-EA71BF2D85B3}" presName="parentLeftMargin" presStyleLbl="node1" presStyleIdx="3" presStyleCnt="7"/>
      <dgm:spPr/>
    </dgm:pt>
    <dgm:pt modelId="{CD628C4D-2F93-4A78-9EB5-890F2729B88B}" type="pres">
      <dgm:prSet presAssocID="{6709AD80-2813-465B-8C47-EA71BF2D85B3}" presName="parentText" presStyleLbl="node1" presStyleIdx="4" presStyleCnt="7" custScaleX="114286" custScaleY="68472">
        <dgm:presLayoutVars>
          <dgm:chMax val="0"/>
          <dgm:bulletEnabled val="1"/>
        </dgm:presLayoutVars>
      </dgm:prSet>
      <dgm:spPr/>
    </dgm:pt>
    <dgm:pt modelId="{B1FAD954-97A0-4FE0-BF2B-D5588CF2BA84}" type="pres">
      <dgm:prSet presAssocID="{6709AD80-2813-465B-8C47-EA71BF2D85B3}" presName="negativeSpace" presStyleCnt="0"/>
      <dgm:spPr/>
    </dgm:pt>
    <dgm:pt modelId="{C644F8DD-6631-4FCE-AD54-DF82119CF711}" type="pres">
      <dgm:prSet presAssocID="{6709AD80-2813-465B-8C47-EA71BF2D85B3}" presName="childText" presStyleLbl="conFgAcc1" presStyleIdx="4" presStyleCnt="7" custScaleY="81643">
        <dgm:presLayoutVars>
          <dgm:bulletEnabled val="1"/>
        </dgm:presLayoutVars>
      </dgm:prSet>
      <dgm:spPr/>
    </dgm:pt>
    <dgm:pt modelId="{7B3A5BEE-CB3B-47F5-BC4C-BF8995041ECA}" type="pres">
      <dgm:prSet presAssocID="{68C04228-E3D0-40B9-8634-15353FC86F07}" presName="spaceBetweenRectangles" presStyleCnt="0"/>
      <dgm:spPr/>
    </dgm:pt>
    <dgm:pt modelId="{719BB943-C169-44DB-BD32-B31BF9ADE2F4}" type="pres">
      <dgm:prSet presAssocID="{263A6240-F691-45F5-A92B-4344A3DBB16C}" presName="parentLin" presStyleCnt="0"/>
      <dgm:spPr/>
    </dgm:pt>
    <dgm:pt modelId="{62E22590-CD53-4F7E-B498-768A3791440C}" type="pres">
      <dgm:prSet presAssocID="{263A6240-F691-45F5-A92B-4344A3DBB16C}" presName="parentLeftMargin" presStyleLbl="node1" presStyleIdx="4" presStyleCnt="7"/>
      <dgm:spPr/>
    </dgm:pt>
    <dgm:pt modelId="{7F12CEA3-F661-4A47-AAC6-CD4BB74E27F3}" type="pres">
      <dgm:prSet presAssocID="{263A6240-F691-45F5-A92B-4344A3DBB16C}" presName="parentText" presStyleLbl="node1" presStyleIdx="5" presStyleCnt="7" custScaleX="114286" custScaleY="68472">
        <dgm:presLayoutVars>
          <dgm:chMax val="0"/>
          <dgm:bulletEnabled val="1"/>
        </dgm:presLayoutVars>
      </dgm:prSet>
      <dgm:spPr/>
    </dgm:pt>
    <dgm:pt modelId="{E02093AC-905D-48A7-9B37-66B0E1AE512F}" type="pres">
      <dgm:prSet presAssocID="{263A6240-F691-45F5-A92B-4344A3DBB16C}" presName="negativeSpace" presStyleCnt="0"/>
      <dgm:spPr/>
    </dgm:pt>
    <dgm:pt modelId="{1D530175-58FB-48A8-806A-54ED1DA5E8FF}" type="pres">
      <dgm:prSet presAssocID="{263A6240-F691-45F5-A92B-4344A3DBB16C}" presName="childText" presStyleLbl="conFgAcc1" presStyleIdx="5" presStyleCnt="7" custScaleY="81643">
        <dgm:presLayoutVars>
          <dgm:bulletEnabled val="1"/>
        </dgm:presLayoutVars>
      </dgm:prSet>
      <dgm:spPr/>
    </dgm:pt>
    <dgm:pt modelId="{25DE8B8A-8B1C-4A58-BADE-28E06ED71B44}" type="pres">
      <dgm:prSet presAssocID="{7CEA8FC8-1BF3-494A-BD59-9EB11DB3850C}" presName="spaceBetweenRectangles" presStyleCnt="0"/>
      <dgm:spPr/>
    </dgm:pt>
    <dgm:pt modelId="{F4600FB8-67DC-419E-85B6-7A2EC82B12CA}" type="pres">
      <dgm:prSet presAssocID="{25132632-E486-4C23-B30C-BF3481073907}" presName="parentLin" presStyleCnt="0"/>
      <dgm:spPr/>
    </dgm:pt>
    <dgm:pt modelId="{304C7569-32E7-4669-AC9A-DD83B0158467}" type="pres">
      <dgm:prSet presAssocID="{25132632-E486-4C23-B30C-BF3481073907}" presName="parentLeftMargin" presStyleLbl="node1" presStyleIdx="5" presStyleCnt="7"/>
      <dgm:spPr/>
    </dgm:pt>
    <dgm:pt modelId="{113EA7F3-A7B6-47C2-9ABD-8CFBC4906D56}" type="pres">
      <dgm:prSet presAssocID="{25132632-E486-4C23-B30C-BF3481073907}" presName="parentText" presStyleLbl="node1" presStyleIdx="6" presStyleCnt="7" custScaleX="114286" custScaleY="68472">
        <dgm:presLayoutVars>
          <dgm:chMax val="0"/>
          <dgm:bulletEnabled val="1"/>
        </dgm:presLayoutVars>
      </dgm:prSet>
      <dgm:spPr/>
    </dgm:pt>
    <dgm:pt modelId="{9B1187AF-A0C8-475B-AFC5-B98F5EC43DF7}" type="pres">
      <dgm:prSet presAssocID="{25132632-E486-4C23-B30C-BF3481073907}" presName="negativeSpace" presStyleCnt="0"/>
      <dgm:spPr/>
    </dgm:pt>
    <dgm:pt modelId="{B91F91DE-CCB8-43A3-BBAF-864F10DB01F1}" type="pres">
      <dgm:prSet presAssocID="{25132632-E486-4C23-B30C-BF3481073907}" presName="childText" presStyleLbl="conFgAcc1" presStyleIdx="6" presStyleCnt="7" custScaleY="81643" custLinFactNeighborY="6992">
        <dgm:presLayoutVars>
          <dgm:bulletEnabled val="1"/>
        </dgm:presLayoutVars>
      </dgm:prSet>
      <dgm:spPr/>
    </dgm:pt>
  </dgm:ptLst>
  <dgm:cxnLst>
    <dgm:cxn modelId="{93259604-22AD-4C6D-922B-F4A92C078283}" srcId="{EC7676E9-1266-4772-BA3D-6E2CD8F6BD45}" destId="{4AB56E89-2E12-49FC-BBEF-7AA6E726D701}" srcOrd="0" destOrd="0" parTransId="{3B22F7C0-2D34-4822-B4EE-E93CD164B9CB}" sibTransId="{32F8D672-2A98-4B2C-A05F-EBA2E0F9BA47}"/>
    <dgm:cxn modelId="{1EB41F0E-610F-4516-94C3-1587A03BBDD5}" type="presOf" srcId="{25132632-E486-4C23-B30C-BF3481073907}" destId="{304C7569-32E7-4669-AC9A-DD83B0158467}" srcOrd="0" destOrd="0" presId="urn:microsoft.com/office/officeart/2005/8/layout/list1"/>
    <dgm:cxn modelId="{C100C416-DDE1-4947-AB80-A2B1307F3708}" srcId="{EC7676E9-1266-4772-BA3D-6E2CD8F6BD45}" destId="{6709AD80-2813-465B-8C47-EA71BF2D85B3}" srcOrd="4" destOrd="0" parTransId="{ADB90B14-BFEE-4117-BDFE-A1520ED00FD7}" sibTransId="{68C04228-E3D0-40B9-8634-15353FC86F07}"/>
    <dgm:cxn modelId="{E11A191A-4ECC-4190-80B4-7A2CACF5189A}" type="presOf" srcId="{4AB56E89-2E12-49FC-BBEF-7AA6E726D701}" destId="{570DD07C-BCA0-4F86-8F30-E001B4C48494}" srcOrd="1" destOrd="0" presId="urn:microsoft.com/office/officeart/2005/8/layout/list1"/>
    <dgm:cxn modelId="{B4B48B1E-73CF-4E28-B416-9B4796AA3174}" type="presOf" srcId="{0096C037-5818-4C74-88EF-C790D4C19456}" destId="{3DA44EB6-8720-4F43-A076-859E947648E9}" srcOrd="1" destOrd="0" presId="urn:microsoft.com/office/officeart/2005/8/layout/list1"/>
    <dgm:cxn modelId="{96031623-C5F1-4EA1-95FD-119AF8411205}" type="presOf" srcId="{CCEE7959-C3FF-42FD-A38D-924B9D559B69}" destId="{C3ABE265-96CF-4B06-87F7-E1297D5DF0DC}" srcOrd="1" destOrd="0" presId="urn:microsoft.com/office/officeart/2005/8/layout/list1"/>
    <dgm:cxn modelId="{2870D139-B7B7-4C30-B227-F3939F03DDAE}" type="presOf" srcId="{6709AD80-2813-465B-8C47-EA71BF2D85B3}" destId="{CD628C4D-2F93-4A78-9EB5-890F2729B88B}" srcOrd="1" destOrd="0" presId="urn:microsoft.com/office/officeart/2005/8/layout/list1"/>
    <dgm:cxn modelId="{76C25F3D-116B-4FB9-B9B2-0C85C893B476}" type="presOf" srcId="{2C8E98E9-8AD3-4884-9081-0F8ADE465676}" destId="{945793CC-9399-42D3-83AA-D709685613C5}" srcOrd="0" destOrd="0" presId="urn:microsoft.com/office/officeart/2005/8/layout/list1"/>
    <dgm:cxn modelId="{AC17D83E-CD71-4168-95A9-CCB3F7BE1793}" type="presOf" srcId="{2C8E98E9-8AD3-4884-9081-0F8ADE465676}" destId="{14BE3B8A-35AC-44D3-ACAE-E8E009FA64A8}" srcOrd="1" destOrd="0" presId="urn:microsoft.com/office/officeart/2005/8/layout/list1"/>
    <dgm:cxn modelId="{62FA483F-3389-4652-9D26-7E310D2E4D1B}" srcId="{EC7676E9-1266-4772-BA3D-6E2CD8F6BD45}" destId="{25132632-E486-4C23-B30C-BF3481073907}" srcOrd="6" destOrd="0" parTransId="{31164977-6240-411C-B16B-19F7B1698ABC}" sibTransId="{7AEF4F86-63B9-466B-93F0-B101F2733E79}"/>
    <dgm:cxn modelId="{F99C874E-69E9-4715-A899-7167492C47A8}" type="presOf" srcId="{0096C037-5818-4C74-88EF-C790D4C19456}" destId="{4D5F385A-3605-452E-A217-BC279F4CAA30}" srcOrd="0" destOrd="0" presId="urn:microsoft.com/office/officeart/2005/8/layout/list1"/>
    <dgm:cxn modelId="{43E3206E-93B9-4E1F-9400-525AE5750AE5}" type="presOf" srcId="{263A6240-F691-45F5-A92B-4344A3DBB16C}" destId="{62E22590-CD53-4F7E-B498-768A3791440C}" srcOrd="0" destOrd="0" presId="urn:microsoft.com/office/officeart/2005/8/layout/list1"/>
    <dgm:cxn modelId="{D0650581-5EA9-45F9-A6CD-3DCFC727D615}" type="presOf" srcId="{EC7676E9-1266-4772-BA3D-6E2CD8F6BD45}" destId="{055EF076-908C-4D79-B39A-6E3FA5759EEA}" srcOrd="0" destOrd="0" presId="urn:microsoft.com/office/officeart/2005/8/layout/list1"/>
    <dgm:cxn modelId="{277D4484-D3E2-4A5C-94CE-154A9383DF69}" srcId="{EC7676E9-1266-4772-BA3D-6E2CD8F6BD45}" destId="{CCEE7959-C3FF-42FD-A38D-924B9D559B69}" srcOrd="2" destOrd="0" parTransId="{28246340-3E38-4487-A282-75932C02DE76}" sibTransId="{7C5F9E04-8B6D-4EF3-8BAE-AF917A9A7603}"/>
    <dgm:cxn modelId="{400DC787-2D78-4413-BCE3-366978590D0A}" type="presOf" srcId="{263A6240-F691-45F5-A92B-4344A3DBB16C}" destId="{7F12CEA3-F661-4A47-AAC6-CD4BB74E27F3}" srcOrd="1" destOrd="0" presId="urn:microsoft.com/office/officeart/2005/8/layout/list1"/>
    <dgm:cxn modelId="{E43F0492-C663-4CDB-B9BF-1433180CE244}" type="presOf" srcId="{25132632-E486-4C23-B30C-BF3481073907}" destId="{113EA7F3-A7B6-47C2-9ABD-8CFBC4906D56}" srcOrd="1" destOrd="0" presId="urn:microsoft.com/office/officeart/2005/8/layout/list1"/>
    <dgm:cxn modelId="{EF14A2B7-0D2A-4800-95E6-8859FAD7C643}" type="presOf" srcId="{6709AD80-2813-465B-8C47-EA71BF2D85B3}" destId="{E46A129A-4E00-454A-80CA-BD2A380F8274}" srcOrd="0" destOrd="0" presId="urn:microsoft.com/office/officeart/2005/8/layout/list1"/>
    <dgm:cxn modelId="{6F8A8EBC-C201-4B03-8987-AD3E70A8B0E6}" srcId="{EC7676E9-1266-4772-BA3D-6E2CD8F6BD45}" destId="{263A6240-F691-45F5-A92B-4344A3DBB16C}" srcOrd="5" destOrd="0" parTransId="{E179F0DC-ED61-422D-B806-39E529D91ADC}" sibTransId="{7CEA8FC8-1BF3-494A-BD59-9EB11DB3850C}"/>
    <dgm:cxn modelId="{95D6F4D5-C81E-4BC8-917F-F344B37E337A}" type="presOf" srcId="{CCEE7959-C3FF-42FD-A38D-924B9D559B69}" destId="{819ACF67-F2FD-40D5-84E6-35AC8FD03F6E}" srcOrd="0" destOrd="0" presId="urn:microsoft.com/office/officeart/2005/8/layout/list1"/>
    <dgm:cxn modelId="{4A03F3D9-B00A-45E9-89F0-F71929DE8BE4}" srcId="{EC7676E9-1266-4772-BA3D-6E2CD8F6BD45}" destId="{2C8E98E9-8AD3-4884-9081-0F8ADE465676}" srcOrd="3" destOrd="0" parTransId="{ED21379F-F011-49E2-B613-FE19F4B2E60D}" sibTransId="{009BCA29-4487-4097-85BC-A25731654388}"/>
    <dgm:cxn modelId="{366826ED-F342-4325-A05B-5197B5C7ECA1}" type="presOf" srcId="{4AB56E89-2E12-49FC-BBEF-7AA6E726D701}" destId="{8DD00DC9-B8B2-43B8-A088-7F9061E15DE5}" srcOrd="0" destOrd="0" presId="urn:microsoft.com/office/officeart/2005/8/layout/list1"/>
    <dgm:cxn modelId="{DC6FA1F4-A67B-4E49-AB45-9F8E4F40A361}" srcId="{EC7676E9-1266-4772-BA3D-6E2CD8F6BD45}" destId="{0096C037-5818-4C74-88EF-C790D4C19456}" srcOrd="1" destOrd="0" parTransId="{D2F57F2B-8D02-47CD-BD16-E67DD8DF5028}" sibTransId="{E20DBA00-7610-46BB-9816-893B70713213}"/>
    <dgm:cxn modelId="{B5490654-E824-498B-B7C6-16E12FBB2390}" type="presParOf" srcId="{055EF076-908C-4D79-B39A-6E3FA5759EEA}" destId="{CC96190D-9DCB-4FED-8F97-45C202B634FB}" srcOrd="0" destOrd="0" presId="urn:microsoft.com/office/officeart/2005/8/layout/list1"/>
    <dgm:cxn modelId="{E77CD9E6-62FB-48E3-A13F-38855DDDBC3E}" type="presParOf" srcId="{CC96190D-9DCB-4FED-8F97-45C202B634FB}" destId="{8DD00DC9-B8B2-43B8-A088-7F9061E15DE5}" srcOrd="0" destOrd="0" presId="urn:microsoft.com/office/officeart/2005/8/layout/list1"/>
    <dgm:cxn modelId="{7E12A2BE-339B-4B27-97D8-52A4A775A54B}" type="presParOf" srcId="{CC96190D-9DCB-4FED-8F97-45C202B634FB}" destId="{570DD07C-BCA0-4F86-8F30-E001B4C48494}" srcOrd="1" destOrd="0" presId="urn:microsoft.com/office/officeart/2005/8/layout/list1"/>
    <dgm:cxn modelId="{15D4D2F9-DCB0-4C83-844B-21A1578A8461}" type="presParOf" srcId="{055EF076-908C-4D79-B39A-6E3FA5759EEA}" destId="{C383A1C5-AF60-4BED-B566-23787AD2943E}" srcOrd="1" destOrd="0" presId="urn:microsoft.com/office/officeart/2005/8/layout/list1"/>
    <dgm:cxn modelId="{A8E8F2CC-A300-4BB9-AB96-3403ACFF47AF}" type="presParOf" srcId="{055EF076-908C-4D79-B39A-6E3FA5759EEA}" destId="{FC465E9C-9413-419F-9235-52A1A12C4871}" srcOrd="2" destOrd="0" presId="urn:microsoft.com/office/officeart/2005/8/layout/list1"/>
    <dgm:cxn modelId="{A787EF33-2026-47FA-AF32-76169D1BF81F}" type="presParOf" srcId="{055EF076-908C-4D79-B39A-6E3FA5759EEA}" destId="{E378F3CE-1AEE-4060-B1B4-2561C2CEB5CE}" srcOrd="3" destOrd="0" presId="urn:microsoft.com/office/officeart/2005/8/layout/list1"/>
    <dgm:cxn modelId="{8D9CA8E5-DC1B-4A80-8A22-54F56D231DC5}" type="presParOf" srcId="{055EF076-908C-4D79-B39A-6E3FA5759EEA}" destId="{C3C2E0FF-1555-4304-BA9D-DED2A42836A6}" srcOrd="4" destOrd="0" presId="urn:microsoft.com/office/officeart/2005/8/layout/list1"/>
    <dgm:cxn modelId="{3217F3A1-D1DD-4575-B139-9F4A25785AEC}" type="presParOf" srcId="{C3C2E0FF-1555-4304-BA9D-DED2A42836A6}" destId="{4D5F385A-3605-452E-A217-BC279F4CAA30}" srcOrd="0" destOrd="0" presId="urn:microsoft.com/office/officeart/2005/8/layout/list1"/>
    <dgm:cxn modelId="{3B906BDC-2227-4AA1-9860-0B193233494D}" type="presParOf" srcId="{C3C2E0FF-1555-4304-BA9D-DED2A42836A6}" destId="{3DA44EB6-8720-4F43-A076-859E947648E9}" srcOrd="1" destOrd="0" presId="urn:microsoft.com/office/officeart/2005/8/layout/list1"/>
    <dgm:cxn modelId="{7DA7FC37-23AC-4BCC-A28B-3709ACDA96BD}" type="presParOf" srcId="{055EF076-908C-4D79-B39A-6E3FA5759EEA}" destId="{EB68331D-27AD-4913-BC96-741291331CB0}" srcOrd="5" destOrd="0" presId="urn:microsoft.com/office/officeart/2005/8/layout/list1"/>
    <dgm:cxn modelId="{15EB97BF-C800-4423-B5B7-C8845D72F610}" type="presParOf" srcId="{055EF076-908C-4D79-B39A-6E3FA5759EEA}" destId="{9F360304-C963-4E7E-8AA4-7F65174DB59D}" srcOrd="6" destOrd="0" presId="urn:microsoft.com/office/officeart/2005/8/layout/list1"/>
    <dgm:cxn modelId="{71D745A3-087C-43C1-906E-A3F2EEA6A49F}" type="presParOf" srcId="{055EF076-908C-4D79-B39A-6E3FA5759EEA}" destId="{871EDA7E-8D6E-4CE7-B827-99D4E61A0FE3}" srcOrd="7" destOrd="0" presId="urn:microsoft.com/office/officeart/2005/8/layout/list1"/>
    <dgm:cxn modelId="{29E8BB22-BBC2-4989-BBD1-9AFC0C7A1905}" type="presParOf" srcId="{055EF076-908C-4D79-B39A-6E3FA5759EEA}" destId="{AD263CD3-4C72-45AE-B38B-A8E354A5C281}" srcOrd="8" destOrd="0" presId="urn:microsoft.com/office/officeart/2005/8/layout/list1"/>
    <dgm:cxn modelId="{3634B5EF-2A80-4325-8D80-E70AD3CC4F38}" type="presParOf" srcId="{AD263CD3-4C72-45AE-B38B-A8E354A5C281}" destId="{819ACF67-F2FD-40D5-84E6-35AC8FD03F6E}" srcOrd="0" destOrd="0" presId="urn:microsoft.com/office/officeart/2005/8/layout/list1"/>
    <dgm:cxn modelId="{BE625284-BDBC-4438-897A-3E0831550B93}" type="presParOf" srcId="{AD263CD3-4C72-45AE-B38B-A8E354A5C281}" destId="{C3ABE265-96CF-4B06-87F7-E1297D5DF0DC}" srcOrd="1" destOrd="0" presId="urn:microsoft.com/office/officeart/2005/8/layout/list1"/>
    <dgm:cxn modelId="{86BF96FD-B45D-4ACE-973C-C2A4BD0DF7B5}" type="presParOf" srcId="{055EF076-908C-4D79-B39A-6E3FA5759EEA}" destId="{B7FC1984-F04C-4272-B3C8-17CF2B77443B}" srcOrd="9" destOrd="0" presId="urn:microsoft.com/office/officeart/2005/8/layout/list1"/>
    <dgm:cxn modelId="{E2B1197E-3AE2-49F5-B6E9-968E848E5F8E}" type="presParOf" srcId="{055EF076-908C-4D79-B39A-6E3FA5759EEA}" destId="{63C9BEE1-50A6-4CFB-AABE-D46AF857ABB4}" srcOrd="10" destOrd="0" presId="urn:microsoft.com/office/officeart/2005/8/layout/list1"/>
    <dgm:cxn modelId="{DFE190A0-A1BE-4575-9A03-7C9DF4DA47D9}" type="presParOf" srcId="{055EF076-908C-4D79-B39A-6E3FA5759EEA}" destId="{2D8E930F-B6AC-455B-82A5-CDC98E1151C2}" srcOrd="11" destOrd="0" presId="urn:microsoft.com/office/officeart/2005/8/layout/list1"/>
    <dgm:cxn modelId="{B2149563-7715-46D5-BC65-6543B0FB4C8B}" type="presParOf" srcId="{055EF076-908C-4D79-B39A-6E3FA5759EEA}" destId="{707F4AC6-874F-4A11-AD68-87ED097EEC7F}" srcOrd="12" destOrd="0" presId="urn:microsoft.com/office/officeart/2005/8/layout/list1"/>
    <dgm:cxn modelId="{61A84A12-31A0-4CB9-AC4A-C6432A6DD136}" type="presParOf" srcId="{707F4AC6-874F-4A11-AD68-87ED097EEC7F}" destId="{945793CC-9399-42D3-83AA-D709685613C5}" srcOrd="0" destOrd="0" presId="urn:microsoft.com/office/officeart/2005/8/layout/list1"/>
    <dgm:cxn modelId="{88A8DCFD-96FB-4A89-AE1A-186EAE017E14}" type="presParOf" srcId="{707F4AC6-874F-4A11-AD68-87ED097EEC7F}" destId="{14BE3B8A-35AC-44D3-ACAE-E8E009FA64A8}" srcOrd="1" destOrd="0" presId="urn:microsoft.com/office/officeart/2005/8/layout/list1"/>
    <dgm:cxn modelId="{D5DCE395-C4D6-481E-A3AA-013F4A34C5DE}" type="presParOf" srcId="{055EF076-908C-4D79-B39A-6E3FA5759EEA}" destId="{3066DB35-82C6-48D5-B9C5-158CFCB4D7C4}" srcOrd="13" destOrd="0" presId="urn:microsoft.com/office/officeart/2005/8/layout/list1"/>
    <dgm:cxn modelId="{9BCA9D44-7476-4D5A-9F4F-F42DD9B8196C}" type="presParOf" srcId="{055EF076-908C-4D79-B39A-6E3FA5759EEA}" destId="{5CA324B1-C70C-4C0D-97B9-37A468014E70}" srcOrd="14" destOrd="0" presId="urn:microsoft.com/office/officeart/2005/8/layout/list1"/>
    <dgm:cxn modelId="{6D5613D3-558B-48C4-A909-F00AF09B92BE}" type="presParOf" srcId="{055EF076-908C-4D79-B39A-6E3FA5759EEA}" destId="{1FFACDC5-8500-4020-BE1D-AD0FB1182BED}" srcOrd="15" destOrd="0" presId="urn:microsoft.com/office/officeart/2005/8/layout/list1"/>
    <dgm:cxn modelId="{3A09B131-2208-4554-AAA0-0D47D99A7896}" type="presParOf" srcId="{055EF076-908C-4D79-B39A-6E3FA5759EEA}" destId="{A7D2608C-9597-48AB-8EA7-5E6CEB83F114}" srcOrd="16" destOrd="0" presId="urn:microsoft.com/office/officeart/2005/8/layout/list1"/>
    <dgm:cxn modelId="{13CA34FD-64B3-4074-B118-DB7D69BD7C09}" type="presParOf" srcId="{A7D2608C-9597-48AB-8EA7-5E6CEB83F114}" destId="{E46A129A-4E00-454A-80CA-BD2A380F8274}" srcOrd="0" destOrd="0" presId="urn:microsoft.com/office/officeart/2005/8/layout/list1"/>
    <dgm:cxn modelId="{58A4BCB2-4962-4052-A70A-DF0FCD960C04}" type="presParOf" srcId="{A7D2608C-9597-48AB-8EA7-5E6CEB83F114}" destId="{CD628C4D-2F93-4A78-9EB5-890F2729B88B}" srcOrd="1" destOrd="0" presId="urn:microsoft.com/office/officeart/2005/8/layout/list1"/>
    <dgm:cxn modelId="{5DE55AE9-157E-4D0E-91B7-8130E39B41DE}" type="presParOf" srcId="{055EF076-908C-4D79-B39A-6E3FA5759EEA}" destId="{B1FAD954-97A0-4FE0-BF2B-D5588CF2BA84}" srcOrd="17" destOrd="0" presId="urn:microsoft.com/office/officeart/2005/8/layout/list1"/>
    <dgm:cxn modelId="{F9C6BF4A-43D1-4CA7-9700-80F713BBEB78}" type="presParOf" srcId="{055EF076-908C-4D79-B39A-6E3FA5759EEA}" destId="{C644F8DD-6631-4FCE-AD54-DF82119CF711}" srcOrd="18" destOrd="0" presId="urn:microsoft.com/office/officeart/2005/8/layout/list1"/>
    <dgm:cxn modelId="{77E27469-D301-4315-9C8B-7C50386924BF}" type="presParOf" srcId="{055EF076-908C-4D79-B39A-6E3FA5759EEA}" destId="{7B3A5BEE-CB3B-47F5-BC4C-BF8995041ECA}" srcOrd="19" destOrd="0" presId="urn:microsoft.com/office/officeart/2005/8/layout/list1"/>
    <dgm:cxn modelId="{291A6E5A-568F-4980-ADA1-6D3C1BDD70BF}" type="presParOf" srcId="{055EF076-908C-4D79-B39A-6E3FA5759EEA}" destId="{719BB943-C169-44DB-BD32-B31BF9ADE2F4}" srcOrd="20" destOrd="0" presId="urn:microsoft.com/office/officeart/2005/8/layout/list1"/>
    <dgm:cxn modelId="{1B117380-120A-4434-9E1F-97CCAA5D7B3C}" type="presParOf" srcId="{719BB943-C169-44DB-BD32-B31BF9ADE2F4}" destId="{62E22590-CD53-4F7E-B498-768A3791440C}" srcOrd="0" destOrd="0" presId="urn:microsoft.com/office/officeart/2005/8/layout/list1"/>
    <dgm:cxn modelId="{E3C73917-59E6-4F7C-B75F-B6E03793FAFD}" type="presParOf" srcId="{719BB943-C169-44DB-BD32-B31BF9ADE2F4}" destId="{7F12CEA3-F661-4A47-AAC6-CD4BB74E27F3}" srcOrd="1" destOrd="0" presId="urn:microsoft.com/office/officeart/2005/8/layout/list1"/>
    <dgm:cxn modelId="{B517376F-504A-4762-9A93-8E746B195775}" type="presParOf" srcId="{055EF076-908C-4D79-B39A-6E3FA5759EEA}" destId="{E02093AC-905D-48A7-9B37-66B0E1AE512F}" srcOrd="21" destOrd="0" presId="urn:microsoft.com/office/officeart/2005/8/layout/list1"/>
    <dgm:cxn modelId="{CAFFE871-18FE-4BA9-A73F-555338A928F1}" type="presParOf" srcId="{055EF076-908C-4D79-B39A-6E3FA5759EEA}" destId="{1D530175-58FB-48A8-806A-54ED1DA5E8FF}" srcOrd="22" destOrd="0" presId="urn:microsoft.com/office/officeart/2005/8/layout/list1"/>
    <dgm:cxn modelId="{8CC90D76-97ED-4AB7-93BD-D69318D893F4}" type="presParOf" srcId="{055EF076-908C-4D79-B39A-6E3FA5759EEA}" destId="{25DE8B8A-8B1C-4A58-BADE-28E06ED71B44}" srcOrd="23" destOrd="0" presId="urn:microsoft.com/office/officeart/2005/8/layout/list1"/>
    <dgm:cxn modelId="{7D75F0D5-CBC4-4E73-9C75-5A03A3030DAC}" type="presParOf" srcId="{055EF076-908C-4D79-B39A-6E3FA5759EEA}" destId="{F4600FB8-67DC-419E-85B6-7A2EC82B12CA}" srcOrd="24" destOrd="0" presId="urn:microsoft.com/office/officeart/2005/8/layout/list1"/>
    <dgm:cxn modelId="{ED70A27C-7081-4A21-AF23-062DEA41F9A9}" type="presParOf" srcId="{F4600FB8-67DC-419E-85B6-7A2EC82B12CA}" destId="{304C7569-32E7-4669-AC9A-DD83B0158467}" srcOrd="0" destOrd="0" presId="urn:microsoft.com/office/officeart/2005/8/layout/list1"/>
    <dgm:cxn modelId="{DE873AE6-6B15-4FBE-B3CA-23AFD1DE8E9A}" type="presParOf" srcId="{F4600FB8-67DC-419E-85B6-7A2EC82B12CA}" destId="{113EA7F3-A7B6-47C2-9ABD-8CFBC4906D56}" srcOrd="1" destOrd="0" presId="urn:microsoft.com/office/officeart/2005/8/layout/list1"/>
    <dgm:cxn modelId="{6CA750C2-4623-4379-9788-4F8229667D86}" type="presParOf" srcId="{055EF076-908C-4D79-B39A-6E3FA5759EEA}" destId="{9B1187AF-A0C8-475B-AFC5-B98F5EC43DF7}" srcOrd="25" destOrd="0" presId="urn:microsoft.com/office/officeart/2005/8/layout/list1"/>
    <dgm:cxn modelId="{E2A53CAC-DD87-44BB-BD55-53740C3D0BB4}" type="presParOf" srcId="{055EF076-908C-4D79-B39A-6E3FA5759EEA}" destId="{B91F91DE-CCB8-43A3-BBAF-864F10DB01F1}" srcOrd="26"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ACFA4A-85D1-4F77-A097-2367C1813CAF}">
      <dsp:nvSpPr>
        <dsp:cNvPr id="0" name=""/>
        <dsp:cNvSpPr/>
      </dsp:nvSpPr>
      <dsp:spPr>
        <a:xfrm>
          <a:off x="0"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dirty="0"/>
            <a:t>Interactive Presentations</a:t>
          </a:r>
        </a:p>
      </dsp:txBody>
      <dsp:txXfrm>
        <a:off x="295876" y="1097786"/>
        <a:ext cx="1428614" cy="1428638"/>
      </dsp:txXfrm>
    </dsp:sp>
    <dsp:sp modelId="{1BD7DF39-6E9C-44C6-87A3-06E6D4E47ABE}">
      <dsp:nvSpPr>
        <dsp:cNvPr id="0" name=""/>
        <dsp:cNvSpPr/>
      </dsp:nvSpPr>
      <dsp:spPr>
        <a:xfrm>
          <a:off x="1034460"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Case Studies</a:t>
          </a:r>
        </a:p>
      </dsp:txBody>
      <dsp:txXfrm>
        <a:off x="1330336" y="2584417"/>
        <a:ext cx="1428614" cy="1428638"/>
      </dsp:txXfrm>
    </dsp:sp>
    <dsp:sp modelId="{B218B94A-5595-4436-81F3-6AE9175D02F1}">
      <dsp:nvSpPr>
        <dsp:cNvPr id="0" name=""/>
        <dsp:cNvSpPr/>
      </dsp:nvSpPr>
      <dsp:spPr>
        <a:xfrm>
          <a:off x="2069744"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Working Lunches</a:t>
          </a:r>
        </a:p>
      </dsp:txBody>
      <dsp:txXfrm>
        <a:off x="2365620" y="1097786"/>
        <a:ext cx="1428614" cy="1428638"/>
      </dsp:txXfrm>
    </dsp:sp>
    <dsp:sp modelId="{DB120120-0A10-4E3B-9B4E-7B87E6459484}">
      <dsp:nvSpPr>
        <dsp:cNvPr id="0" name=""/>
        <dsp:cNvSpPr/>
      </dsp:nvSpPr>
      <dsp:spPr>
        <a:xfrm>
          <a:off x="3104205"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Pain Rounds</a:t>
          </a:r>
        </a:p>
      </dsp:txBody>
      <dsp:txXfrm>
        <a:off x="3400081" y="2584417"/>
        <a:ext cx="1428614" cy="1428638"/>
      </dsp:txXfrm>
    </dsp:sp>
    <dsp:sp modelId="{A98F5715-E8BA-4ED9-B7D1-CEAD62D394A7}">
      <dsp:nvSpPr>
        <dsp:cNvPr id="0" name=""/>
        <dsp:cNvSpPr/>
      </dsp:nvSpPr>
      <dsp:spPr>
        <a:xfrm>
          <a:off x="4144731" y="801905"/>
          <a:ext cx="2009881"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Coaching &amp; </a:t>
          </a:r>
          <a:r>
            <a:rPr lang="en-US" sz="1600" b="1" kern="1200" dirty="0"/>
            <a:t>Networking</a:t>
          </a:r>
        </a:p>
      </dsp:txBody>
      <dsp:txXfrm>
        <a:off x="4439071" y="1097786"/>
        <a:ext cx="1421201" cy="1428638"/>
      </dsp:txXfrm>
    </dsp:sp>
    <dsp:sp modelId="{64881F3C-ACCE-4DCB-812A-2677FAA012B8}">
      <dsp:nvSpPr>
        <dsp:cNvPr id="0" name=""/>
        <dsp:cNvSpPr/>
      </dsp:nvSpPr>
      <dsp:spPr>
        <a:xfrm>
          <a:off x="5173949" y="2288536"/>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Special Topics</a:t>
          </a:r>
        </a:p>
      </dsp:txBody>
      <dsp:txXfrm>
        <a:off x="5469825" y="2584417"/>
        <a:ext cx="1428614" cy="1428638"/>
      </dsp:txXfrm>
    </dsp:sp>
    <dsp:sp modelId="{B21817B3-1123-4605-A2B8-F641B92C4497}">
      <dsp:nvSpPr>
        <dsp:cNvPr id="0" name=""/>
        <dsp:cNvSpPr/>
      </dsp:nvSpPr>
      <dsp:spPr>
        <a:xfrm>
          <a:off x="6209233" y="801905"/>
          <a:ext cx="2020366" cy="2020400"/>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t>Breakout Sessions</a:t>
          </a:r>
        </a:p>
      </dsp:txBody>
      <dsp:txXfrm>
        <a:off x="6505109" y="1097786"/>
        <a:ext cx="1428614" cy="142863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6A389D-B4A5-4F1F-816A-B2F355CE2B30}">
      <dsp:nvSpPr>
        <dsp:cNvPr id="0" name=""/>
        <dsp:cNvSpPr/>
      </dsp:nvSpPr>
      <dsp:spPr>
        <a:xfrm>
          <a:off x="0" y="32040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4107D00-6890-427E-823C-81F472B91F9E}">
      <dsp:nvSpPr>
        <dsp:cNvPr id="0" name=""/>
        <dsp:cNvSpPr/>
      </dsp:nvSpPr>
      <dsp:spPr>
        <a:xfrm>
          <a:off x="194310" y="14328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Overview &amp; resources</a:t>
          </a:r>
        </a:p>
      </dsp:txBody>
      <dsp:txXfrm>
        <a:off x="211603" y="160573"/>
        <a:ext cx="3074381" cy="319654"/>
      </dsp:txXfrm>
    </dsp:sp>
    <dsp:sp modelId="{162FDC03-C92B-48EC-83C6-F232B8DFDC82}">
      <dsp:nvSpPr>
        <dsp:cNvPr id="0" name=""/>
        <dsp:cNvSpPr/>
      </dsp:nvSpPr>
      <dsp:spPr>
        <a:xfrm>
          <a:off x="0" y="86472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75F4605-4D19-44B3-AE24-99D459E497EF}">
      <dsp:nvSpPr>
        <dsp:cNvPr id="0" name=""/>
        <dsp:cNvSpPr/>
      </dsp:nvSpPr>
      <dsp:spPr>
        <a:xfrm>
          <a:off x="194310" y="68760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Assessment of pain</a:t>
          </a:r>
        </a:p>
      </dsp:txBody>
      <dsp:txXfrm>
        <a:off x="211603" y="704893"/>
        <a:ext cx="3074381" cy="319654"/>
      </dsp:txXfrm>
    </dsp:sp>
    <dsp:sp modelId="{4BCD31E0-BF71-40C9-BC76-50F88351255A}">
      <dsp:nvSpPr>
        <dsp:cNvPr id="0" name=""/>
        <dsp:cNvSpPr/>
      </dsp:nvSpPr>
      <dsp:spPr>
        <a:xfrm>
          <a:off x="0" y="140904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08AC64E-C343-43C1-A9A0-E468EC90BF40}">
      <dsp:nvSpPr>
        <dsp:cNvPr id="0" name=""/>
        <dsp:cNvSpPr/>
      </dsp:nvSpPr>
      <dsp:spPr>
        <a:xfrm>
          <a:off x="194310" y="123192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Analgesics</a:t>
          </a:r>
        </a:p>
      </dsp:txBody>
      <dsp:txXfrm>
        <a:off x="211603" y="1249213"/>
        <a:ext cx="3074381" cy="319654"/>
      </dsp:txXfrm>
    </dsp:sp>
    <dsp:sp modelId="{0C9BCD49-3457-4487-9B6F-925F7B6AB067}">
      <dsp:nvSpPr>
        <dsp:cNvPr id="0" name=""/>
        <dsp:cNvSpPr/>
      </dsp:nvSpPr>
      <dsp:spPr>
        <a:xfrm>
          <a:off x="0" y="195336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B76523B-3F0C-44FC-915C-F23DBC87E26A}">
      <dsp:nvSpPr>
        <dsp:cNvPr id="0" name=""/>
        <dsp:cNvSpPr/>
      </dsp:nvSpPr>
      <dsp:spPr>
        <a:xfrm>
          <a:off x="194310" y="177624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a:t>Acute </a:t>
          </a:r>
          <a:r>
            <a:rPr lang="en-US" sz="2000" kern="1200" dirty="0"/>
            <a:t>pain</a:t>
          </a:r>
        </a:p>
      </dsp:txBody>
      <dsp:txXfrm>
        <a:off x="211603" y="1793533"/>
        <a:ext cx="3074381" cy="319654"/>
      </dsp:txXfrm>
    </dsp:sp>
    <dsp:sp modelId="{D4E6D6B4-CEF9-4608-BABD-003E459EC4DE}">
      <dsp:nvSpPr>
        <dsp:cNvPr id="0" name=""/>
        <dsp:cNvSpPr/>
      </dsp:nvSpPr>
      <dsp:spPr>
        <a:xfrm>
          <a:off x="0" y="249768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15F840-BF10-437E-A9E3-11B2283368B9}">
      <dsp:nvSpPr>
        <dsp:cNvPr id="0" name=""/>
        <dsp:cNvSpPr/>
      </dsp:nvSpPr>
      <dsp:spPr>
        <a:xfrm>
          <a:off x="194310" y="2320559"/>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Lunch: Breaking barriers</a:t>
          </a:r>
        </a:p>
      </dsp:txBody>
      <dsp:txXfrm>
        <a:off x="211603" y="2337852"/>
        <a:ext cx="3074381" cy="319654"/>
      </dsp:txXfrm>
    </dsp:sp>
    <dsp:sp modelId="{B655B857-FD46-43A8-9585-10BA68AD59C9}">
      <dsp:nvSpPr>
        <dsp:cNvPr id="0" name=""/>
        <dsp:cNvSpPr/>
      </dsp:nvSpPr>
      <dsp:spPr>
        <a:xfrm>
          <a:off x="0" y="304200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AD6785-C2A1-4253-B423-63C44E3C234D}">
      <dsp:nvSpPr>
        <dsp:cNvPr id="0" name=""/>
        <dsp:cNvSpPr/>
      </dsp:nvSpPr>
      <dsp:spPr>
        <a:xfrm>
          <a:off x="194310" y="286488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Data to inform change </a:t>
          </a:r>
        </a:p>
      </dsp:txBody>
      <dsp:txXfrm>
        <a:off x="211603" y="2882173"/>
        <a:ext cx="3074381" cy="319654"/>
      </dsp:txXfrm>
    </dsp:sp>
    <dsp:sp modelId="{83F09A39-F16E-4F75-BEDC-54743E3F4A8E}">
      <dsp:nvSpPr>
        <dsp:cNvPr id="0" name=""/>
        <dsp:cNvSpPr/>
      </dsp:nvSpPr>
      <dsp:spPr>
        <a:xfrm>
          <a:off x="0" y="358632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AD79FFB-CA0A-4FD0-8495-29B8BD21939F}">
      <dsp:nvSpPr>
        <dsp:cNvPr id="0" name=""/>
        <dsp:cNvSpPr/>
      </dsp:nvSpPr>
      <dsp:spPr>
        <a:xfrm>
          <a:off x="194310" y="340920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Break-outs: Biobehavioral</a:t>
          </a:r>
        </a:p>
      </dsp:txBody>
      <dsp:txXfrm>
        <a:off x="211603" y="3426493"/>
        <a:ext cx="3074381" cy="319654"/>
      </dsp:txXfrm>
    </dsp:sp>
    <dsp:sp modelId="{BF305150-EE5C-4F9E-A322-3756BC2E9186}">
      <dsp:nvSpPr>
        <dsp:cNvPr id="0" name=""/>
        <dsp:cNvSpPr/>
      </dsp:nvSpPr>
      <dsp:spPr>
        <a:xfrm>
          <a:off x="0" y="413064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AB02486-3AEC-4AC3-A8E6-756861E91C31}">
      <dsp:nvSpPr>
        <dsp:cNvPr id="0" name=""/>
        <dsp:cNvSpPr/>
      </dsp:nvSpPr>
      <dsp:spPr>
        <a:xfrm>
          <a:off x="194310" y="395352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Case studies</a:t>
          </a:r>
        </a:p>
      </dsp:txBody>
      <dsp:txXfrm>
        <a:off x="211603" y="3970813"/>
        <a:ext cx="3074381" cy="319654"/>
      </dsp:txXfrm>
    </dsp:sp>
    <dsp:sp modelId="{FC465E9C-9413-419F-9235-52A1A12C4871}">
      <dsp:nvSpPr>
        <dsp:cNvPr id="0" name=""/>
        <dsp:cNvSpPr/>
      </dsp:nvSpPr>
      <dsp:spPr>
        <a:xfrm>
          <a:off x="0" y="4674960"/>
          <a:ext cx="3886200" cy="3024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0DD07C-BCA0-4F86-8F30-E001B4C48494}">
      <dsp:nvSpPr>
        <dsp:cNvPr id="0" name=""/>
        <dsp:cNvSpPr/>
      </dsp:nvSpPr>
      <dsp:spPr>
        <a:xfrm>
          <a:off x="194310" y="4497840"/>
          <a:ext cx="3108967" cy="35424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Wrap-up</a:t>
          </a:r>
        </a:p>
      </dsp:txBody>
      <dsp:txXfrm>
        <a:off x="211603" y="4515133"/>
        <a:ext cx="3074381" cy="3196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465E9C-9413-419F-9235-52A1A12C4871}">
      <dsp:nvSpPr>
        <dsp:cNvPr id="0" name=""/>
        <dsp:cNvSpPr/>
      </dsp:nvSpPr>
      <dsp:spPr>
        <a:xfrm>
          <a:off x="0" y="197889"/>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70DD07C-BCA0-4F86-8F30-E001B4C48494}">
      <dsp:nvSpPr>
        <dsp:cNvPr id="0" name=""/>
        <dsp:cNvSpPr/>
      </dsp:nvSpPr>
      <dsp:spPr>
        <a:xfrm>
          <a:off x="194310" y="78242"/>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Implement PRN role</a:t>
          </a:r>
        </a:p>
      </dsp:txBody>
      <dsp:txXfrm>
        <a:off x="213058" y="96990"/>
        <a:ext cx="3071471" cy="346549"/>
      </dsp:txXfrm>
    </dsp:sp>
    <dsp:sp modelId="{9F360304-C963-4E7E-8AA4-7F65174DB59D}">
      <dsp:nvSpPr>
        <dsp:cNvPr id="0" name=""/>
        <dsp:cNvSpPr/>
      </dsp:nvSpPr>
      <dsp:spPr>
        <a:xfrm>
          <a:off x="0" y="778960"/>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A44EB6-8720-4F43-A076-859E947648E9}">
      <dsp:nvSpPr>
        <dsp:cNvPr id="0" name=""/>
        <dsp:cNvSpPr/>
      </dsp:nvSpPr>
      <dsp:spPr>
        <a:xfrm>
          <a:off x="194310" y="675354"/>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Pain rounds</a:t>
          </a:r>
        </a:p>
      </dsp:txBody>
      <dsp:txXfrm>
        <a:off x="213058" y="694102"/>
        <a:ext cx="3071471" cy="346549"/>
      </dsp:txXfrm>
    </dsp:sp>
    <dsp:sp modelId="{63C9BEE1-50A6-4CFB-AABE-D46AF857ABB4}">
      <dsp:nvSpPr>
        <dsp:cNvPr id="0" name=""/>
        <dsp:cNvSpPr/>
      </dsp:nvSpPr>
      <dsp:spPr>
        <a:xfrm>
          <a:off x="0" y="1376073"/>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3ABE265-96CF-4B06-87F7-E1297D5DF0DC}">
      <dsp:nvSpPr>
        <dsp:cNvPr id="0" name=""/>
        <dsp:cNvSpPr/>
      </dsp:nvSpPr>
      <dsp:spPr>
        <a:xfrm>
          <a:off x="194310" y="1272467"/>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Fact check and fix</a:t>
          </a:r>
        </a:p>
      </dsp:txBody>
      <dsp:txXfrm>
        <a:off x="213058" y="1291215"/>
        <a:ext cx="3071471" cy="346549"/>
      </dsp:txXfrm>
    </dsp:sp>
    <dsp:sp modelId="{5CA324B1-C70C-4C0D-97B9-37A468014E70}">
      <dsp:nvSpPr>
        <dsp:cNvPr id="0" name=""/>
        <dsp:cNvSpPr/>
      </dsp:nvSpPr>
      <dsp:spPr>
        <a:xfrm>
          <a:off x="0" y="1973185"/>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4BE3B8A-35AC-44D3-ACAE-E8E009FA64A8}">
      <dsp:nvSpPr>
        <dsp:cNvPr id="0" name=""/>
        <dsp:cNvSpPr/>
      </dsp:nvSpPr>
      <dsp:spPr>
        <a:xfrm>
          <a:off x="194310" y="1869579"/>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Procedural pain</a:t>
          </a:r>
        </a:p>
      </dsp:txBody>
      <dsp:txXfrm>
        <a:off x="213058" y="1888327"/>
        <a:ext cx="3071471" cy="346549"/>
      </dsp:txXfrm>
    </dsp:sp>
    <dsp:sp modelId="{C644F8DD-6631-4FCE-AD54-DF82119CF711}">
      <dsp:nvSpPr>
        <dsp:cNvPr id="0" name=""/>
        <dsp:cNvSpPr/>
      </dsp:nvSpPr>
      <dsp:spPr>
        <a:xfrm>
          <a:off x="0" y="2570297"/>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D628C4D-2F93-4A78-9EB5-890F2729B88B}">
      <dsp:nvSpPr>
        <dsp:cNvPr id="0" name=""/>
        <dsp:cNvSpPr/>
      </dsp:nvSpPr>
      <dsp:spPr>
        <a:xfrm>
          <a:off x="194310" y="2466692"/>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Lunch: Leading change</a:t>
          </a:r>
        </a:p>
      </dsp:txBody>
      <dsp:txXfrm>
        <a:off x="213058" y="2485440"/>
        <a:ext cx="3071471" cy="346549"/>
      </dsp:txXfrm>
    </dsp:sp>
    <dsp:sp modelId="{1D530175-58FB-48A8-806A-54ED1DA5E8FF}">
      <dsp:nvSpPr>
        <dsp:cNvPr id="0" name=""/>
        <dsp:cNvSpPr/>
      </dsp:nvSpPr>
      <dsp:spPr>
        <a:xfrm>
          <a:off x="0" y="3167410"/>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12CEA3-F661-4A47-AAC6-CD4BB74E27F3}">
      <dsp:nvSpPr>
        <dsp:cNvPr id="0" name=""/>
        <dsp:cNvSpPr/>
      </dsp:nvSpPr>
      <dsp:spPr>
        <a:xfrm>
          <a:off x="194310" y="3063804"/>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3 Special topics</a:t>
          </a:r>
        </a:p>
      </dsp:txBody>
      <dsp:txXfrm>
        <a:off x="213058" y="3082552"/>
        <a:ext cx="3071471" cy="346549"/>
      </dsp:txXfrm>
    </dsp:sp>
    <dsp:sp modelId="{B91F91DE-CCB8-43A3-BBAF-864F10DB01F1}">
      <dsp:nvSpPr>
        <dsp:cNvPr id="0" name=""/>
        <dsp:cNvSpPr/>
      </dsp:nvSpPr>
      <dsp:spPr>
        <a:xfrm>
          <a:off x="0" y="3784131"/>
          <a:ext cx="3886200" cy="390906"/>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3EA7F3-A7B6-47C2-9ABD-8CFBC4906D56}">
      <dsp:nvSpPr>
        <dsp:cNvPr id="0" name=""/>
        <dsp:cNvSpPr/>
      </dsp:nvSpPr>
      <dsp:spPr>
        <a:xfrm>
          <a:off x="194310" y="3660917"/>
          <a:ext cx="3108967" cy="38404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22" tIns="0" rIns="102822" bIns="0" numCol="1" spcCol="1270" anchor="ctr" anchorCtr="0">
          <a:noAutofit/>
        </a:bodyPr>
        <a:lstStyle/>
        <a:p>
          <a:pPr marL="0" lvl="0" indent="0" algn="l" defTabSz="889000">
            <a:lnSpc>
              <a:spcPct val="90000"/>
            </a:lnSpc>
            <a:spcBef>
              <a:spcPct val="0"/>
            </a:spcBef>
            <a:spcAft>
              <a:spcPct val="35000"/>
            </a:spcAft>
            <a:buNone/>
          </a:pPr>
          <a:r>
            <a:rPr lang="en-US" sz="2000" kern="1200" dirty="0"/>
            <a:t>Post-test, evaluation</a:t>
          </a:r>
        </a:p>
      </dsp:txBody>
      <dsp:txXfrm>
        <a:off x="213058" y="3679665"/>
        <a:ext cx="3071471" cy="346549"/>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302" tIns="46151" rIns="92302" bIns="46151" rtlCol="0"/>
          <a:lstStyle>
            <a:lvl1pPr algn="l">
              <a:defRPr sz="1200"/>
            </a:lvl1pPr>
          </a:lstStyle>
          <a:p>
            <a:r>
              <a:rPr lang="en-US"/>
              <a:t>PRN Program: Welcome Session</a:t>
            </a: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9/13/17</a:t>
            </a:r>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4"/>
            <a:ext cx="70104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15468" y="442687"/>
            <a:ext cx="2217040" cy="2877457"/>
          </a:xfrm>
          <a:prstGeom prst="rect">
            <a:avLst/>
          </a:prstGeom>
        </p:spPr>
        <p:txBody>
          <a:bodyPr vert="horz" lIns="92302" tIns="46151" rIns="92302" bIns="46151" rtlCol="0" anchor="ctr"/>
          <a:lstStyle>
            <a:lvl1pPr algn="l">
              <a:defRPr sz="4000" b="1">
                <a:solidFill>
                  <a:schemeClr val="tx1"/>
                </a:solidFill>
              </a:defRPr>
            </a:lvl1pPr>
          </a:lstStyle>
          <a:p>
            <a:r>
              <a:rPr lang="en-US" sz="2900" dirty="0"/>
              <a:t>PRN Program: Welcome Session</a:t>
            </a:r>
            <a:endParaRPr lang="en-US" sz="3600" dirty="0"/>
          </a:p>
        </p:txBody>
      </p:sp>
      <p:sp>
        <p:nvSpPr>
          <p:cNvPr id="4" name="Slide Image Placeholder 3"/>
          <p:cNvSpPr>
            <a:spLocks noGrp="1" noRot="1" noChangeAspect="1"/>
          </p:cNvSpPr>
          <p:nvPr>
            <p:ph type="sldImg" idx="2"/>
          </p:nvPr>
        </p:nvSpPr>
        <p:spPr>
          <a:xfrm>
            <a:off x="2513013" y="450850"/>
            <a:ext cx="3808412" cy="2855913"/>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57226" y="3762830"/>
            <a:ext cx="5695950"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2302" tIns="46151" rIns="92302" bIns="46151" rtlCol="0" anchor="b"/>
          <a:lstStyle>
            <a:lvl1pPr algn="l">
              <a:defRPr sz="1200"/>
            </a:lvl1pPr>
          </a:lstStyle>
          <a:p>
            <a:r>
              <a:rPr lang="en-US"/>
              <a:t>Version: 9/13/17</a:t>
            </a: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52438"/>
            <a:ext cx="3806825" cy="2854325"/>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75D8926E-2176-4C2B-AA41-7A15319E8944}"/>
              </a:ext>
            </a:extLst>
          </p:cNvPr>
          <p:cNvSpPr>
            <a:spLocks noGrp="1"/>
          </p:cNvSpPr>
          <p:nvPr>
            <p:ph type="hdr" sz="quarter" idx="12"/>
          </p:nvPr>
        </p:nvSpPr>
        <p:spPr/>
        <p:txBody>
          <a:bodyPr/>
          <a:lstStyle/>
          <a:p>
            <a:r>
              <a:rPr lang="en-US" sz="2900"/>
              <a:t>PRN Program: Welcome Session</a:t>
            </a:r>
            <a:endParaRPr lang="en-US" sz="3600" dirty="0"/>
          </a:p>
        </p:txBody>
      </p:sp>
      <p:sp>
        <p:nvSpPr>
          <p:cNvPr id="10" name="Rectangle 9"/>
          <p:cNvSpPr/>
          <p:nvPr/>
        </p:nvSpPr>
        <p:spPr>
          <a:xfrm>
            <a:off x="315468" y="3901500"/>
            <a:ext cx="6045821" cy="2585323"/>
          </a:xfrm>
          <a:prstGeom prst="rect">
            <a:avLst/>
          </a:prstGeom>
        </p:spPr>
        <p:txBody>
          <a:bodyPr wrap="square">
            <a:spAutoFit/>
          </a:bodyPr>
          <a:lstStyle/>
          <a:p>
            <a:r>
              <a:rPr lang="en-US" b="1" u="sng" dirty="0"/>
              <a:t>Materials</a:t>
            </a:r>
            <a:r>
              <a:rPr lang="en-US" b="1" dirty="0"/>
              <a:t>: </a:t>
            </a:r>
            <a:r>
              <a:rPr lang="en-US" dirty="0"/>
              <a:t>Provide participant guide to be provided to participants at least 1 week in advance.</a:t>
            </a:r>
          </a:p>
          <a:p>
            <a:pPr>
              <a:lnSpc>
                <a:spcPct val="100000"/>
              </a:lnSpc>
              <a:defRPr/>
            </a:pPr>
            <a:r>
              <a:rPr lang="en-US" dirty="0"/>
              <a:t>Flip chart or whiteboard and Markers</a:t>
            </a:r>
          </a:p>
          <a:p>
            <a:pPr>
              <a:lnSpc>
                <a:spcPct val="100000"/>
              </a:lnSpc>
              <a:defRPr/>
            </a:pPr>
            <a:endParaRPr lang="en-US" dirty="0"/>
          </a:p>
          <a:p>
            <a:r>
              <a:rPr lang="en-US" b="1" dirty="0"/>
              <a:t>Room setup </a:t>
            </a:r>
            <a:r>
              <a:rPr lang="en-US" dirty="0"/>
              <a:t>in tables o f 4 or 6-8 depending on number of participants</a:t>
            </a:r>
          </a:p>
          <a:p>
            <a:pPr>
              <a:lnSpc>
                <a:spcPct val="100000"/>
              </a:lnSpc>
            </a:pPr>
            <a:r>
              <a:rPr lang="en-US" dirty="0"/>
              <a:t>Display slide as participants walk in</a:t>
            </a:r>
          </a:p>
          <a:p>
            <a:pPr>
              <a:lnSpc>
                <a:spcPct val="100000"/>
              </a:lnSpc>
            </a:pPr>
            <a:endParaRPr lang="en-US" dirty="0"/>
          </a:p>
          <a:p>
            <a:pPr algn="ctr">
              <a:spcAft>
                <a:spcPts val="600"/>
              </a:spcAft>
              <a:defRPr/>
            </a:pPr>
            <a:r>
              <a:rPr lang="en-US" b="1" dirty="0"/>
              <a:t>THIS SESSION IS 1 minute/participant</a:t>
            </a:r>
          </a:p>
        </p:txBody>
      </p:sp>
      <p:sp>
        <p:nvSpPr>
          <p:cNvPr id="11"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52438"/>
            <a:ext cx="3806825" cy="2854325"/>
          </a:xfrm>
        </p:spPr>
      </p:sp>
      <p:sp>
        <p:nvSpPr>
          <p:cNvPr id="3" name="Notes Placeholder 2"/>
          <p:cNvSpPr>
            <a:spLocks noGrp="1"/>
          </p:cNvSpPr>
          <p:nvPr>
            <p:ph type="body" idx="1"/>
          </p:nvPr>
        </p:nvSpPr>
        <p:spPr/>
        <p:txBody>
          <a:bodyPr/>
          <a:lstStyle/>
          <a:p>
            <a:pPr marL="0" indent="0">
              <a:lnSpc>
                <a:spcPct val="100000"/>
              </a:lnSpc>
              <a:buNone/>
            </a:pPr>
            <a:r>
              <a:rPr lang="en-US" sz="1800" b="1" u="sng" dirty="0"/>
              <a:t>Welcome &amp; Introductions</a:t>
            </a:r>
            <a:r>
              <a:rPr lang="en-US" sz="1800" b="1" u="none" dirty="0"/>
              <a:t>: </a:t>
            </a:r>
            <a:r>
              <a:rPr lang="en-US" sz="1800" i="1" dirty="0"/>
              <a:t>Introduce facilitator</a:t>
            </a:r>
            <a:r>
              <a:rPr lang="en-US" sz="1800" i="1" baseline="0" dirty="0"/>
              <a:t> and faculty if necessary</a:t>
            </a:r>
          </a:p>
          <a:p>
            <a:pPr marL="0" indent="0">
              <a:lnSpc>
                <a:spcPct val="100000"/>
              </a:lnSpc>
              <a:buNone/>
            </a:pPr>
            <a:endParaRPr lang="en-US" sz="1800" dirty="0"/>
          </a:p>
          <a:p>
            <a:pPr marL="0" indent="0">
              <a:lnSpc>
                <a:spcPct val="104000"/>
              </a:lnSpc>
              <a:spcBef>
                <a:spcPts val="0"/>
              </a:spcBef>
              <a:buNone/>
            </a:pPr>
            <a:r>
              <a:rPr lang="en-US" sz="1800" b="1" i="0" u="sng" dirty="0"/>
              <a:t>READ</a:t>
            </a:r>
            <a:r>
              <a:rPr lang="en-US" sz="1800" b="1" i="0" u="none" dirty="0"/>
              <a:t>: </a:t>
            </a:r>
            <a:r>
              <a:rPr lang="en-US" sz="1800" b="0" i="0" u="none" dirty="0">
                <a:latin typeface="AdvOTfe809cc4"/>
              </a:rPr>
              <a:t>Slide</a:t>
            </a:r>
            <a:r>
              <a:rPr lang="en-US" sz="1800" b="0" i="0" u="none" baseline="0" dirty="0">
                <a:latin typeface="AdvOTfe809cc4"/>
              </a:rPr>
              <a:t> (CE statement and Disclosures) </a:t>
            </a:r>
            <a:endParaRPr lang="en-US" sz="1800" i="1" dirty="0"/>
          </a:p>
          <a:p>
            <a:endParaRPr lang="en-US" dirty="0"/>
          </a:p>
        </p:txBody>
      </p:sp>
      <p:sp>
        <p:nvSpPr>
          <p:cNvPr id="4" name="Header Placeholder 3"/>
          <p:cNvSpPr>
            <a:spLocks noGrp="1"/>
          </p:cNvSpPr>
          <p:nvPr>
            <p:ph type="hdr" sz="quarter" idx="10"/>
          </p:nvPr>
        </p:nvSpPr>
        <p:spPr/>
        <p:txBody>
          <a:bodyPr/>
          <a:lstStyle/>
          <a:p>
            <a:r>
              <a:rPr lang="en-US" sz="2900" dirty="0"/>
              <a:t>PRN Program: Welcome Session</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965943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47975" y="479425"/>
            <a:ext cx="3938588" cy="2952750"/>
          </a:xfrm>
        </p:spPr>
      </p:sp>
      <p:sp>
        <p:nvSpPr>
          <p:cNvPr id="3" name="Notes Placeholder 2"/>
          <p:cNvSpPr>
            <a:spLocks noGrp="1"/>
          </p:cNvSpPr>
          <p:nvPr>
            <p:ph type="body" idx="1"/>
          </p:nvPr>
        </p:nvSpPr>
        <p:spPr>
          <a:xfrm>
            <a:off x="315468" y="3762830"/>
            <a:ext cx="6339738" cy="4426857"/>
          </a:xfrm>
        </p:spPr>
        <p:txBody>
          <a:bodyPr/>
          <a:lstStyle/>
          <a:p>
            <a:pPr marL="0" marR="0" lvl="2"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1" i="0" u="sng" dirty="0"/>
              <a:t>READ</a:t>
            </a:r>
            <a:r>
              <a:rPr lang="en-US" sz="1800" b="1" i="0" u="none" dirty="0"/>
              <a:t>: </a:t>
            </a:r>
          </a:p>
          <a:p>
            <a:pPr marL="53975" lvl="2" indent="1588">
              <a:lnSpc>
                <a:spcPct val="95000"/>
              </a:lnSpc>
              <a:spcBef>
                <a:spcPts val="0"/>
              </a:spcBef>
              <a:buNone/>
            </a:pPr>
            <a:r>
              <a:rPr lang="en-US" sz="1800" i="0" dirty="0">
                <a:solidFill>
                  <a:schemeClr val="accent1"/>
                </a:solidFill>
                <a:latin typeface="Corbel" panose="020B0503020204020204" pitchFamily="34" charset="0"/>
              </a:rPr>
              <a:t>A PRN has traditionally been a  Pain Resource Nurse, </a:t>
            </a:r>
            <a:r>
              <a:rPr lang="en-US" sz="1800" i="0" dirty="0" err="1">
                <a:solidFill>
                  <a:schemeClr val="accent1"/>
                </a:solidFill>
                <a:latin typeface="Corbel" panose="020B0503020204020204" pitchFamily="34" charset="0"/>
              </a:rPr>
              <a:t>aRegistered</a:t>
            </a:r>
            <a:r>
              <a:rPr lang="en-US" sz="1800" i="0" dirty="0">
                <a:solidFill>
                  <a:schemeClr val="accent1"/>
                </a:solidFill>
                <a:latin typeface="Corbel" panose="020B0503020204020204" pitchFamily="34" charset="0"/>
              </a:rPr>
              <a:t> Nurse who interfaces with healthcare team members, patients, and families as a resource, change agent, and leader to disseminate information, facilitate optimal pain management, and systemize quality pain care. </a:t>
            </a:r>
          </a:p>
          <a:p>
            <a:pPr marL="53975" lvl="2" indent="1588">
              <a:lnSpc>
                <a:spcPct val="95000"/>
              </a:lnSpc>
              <a:spcBef>
                <a:spcPts val="0"/>
              </a:spcBef>
              <a:buNone/>
            </a:pPr>
            <a:r>
              <a:rPr lang="en-US" sz="1800" i="0" dirty="0">
                <a:solidFill>
                  <a:schemeClr val="accent1"/>
                </a:solidFill>
                <a:latin typeface="Corbel" panose="020B0503020204020204" pitchFamily="34" charset="0"/>
              </a:rPr>
              <a:t>This course has  expanded the PRN role to include Pain Resource Networks, interdisciplinary teams to champion sensitivity to pediatric pain  and evidence-based practice among healthcare team regardless of professional discipline. </a:t>
            </a:r>
          </a:p>
          <a:p>
            <a:pPr marL="0" marR="0" lvl="2"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0" dirty="0">
                <a:solidFill>
                  <a:schemeClr val="tx2"/>
                </a:solidFill>
              </a:rPr>
              <a:t>Each content section of this</a:t>
            </a:r>
            <a:r>
              <a:rPr lang="en-US" sz="1800" b="0" baseline="0" dirty="0">
                <a:solidFill>
                  <a:schemeClr val="tx2"/>
                </a:solidFill>
              </a:rPr>
              <a:t> curriculum</a:t>
            </a:r>
            <a:r>
              <a:rPr lang="en-US" sz="1800" b="0" dirty="0">
                <a:solidFill>
                  <a:schemeClr val="tx2"/>
                </a:solidFill>
              </a:rPr>
              <a:t> includes live flipped learning activities and participant</a:t>
            </a:r>
            <a:r>
              <a:rPr lang="en-US" sz="1800" b="0" baseline="0" dirty="0">
                <a:solidFill>
                  <a:schemeClr val="tx2"/>
                </a:solidFill>
              </a:rPr>
              <a:t> </a:t>
            </a:r>
            <a:r>
              <a:rPr lang="en-US" sz="1800" b="0" dirty="0">
                <a:solidFill>
                  <a:schemeClr val="tx2"/>
                </a:solidFill>
              </a:rPr>
              <a:t>guides. </a:t>
            </a:r>
          </a:p>
          <a:p>
            <a:pPr marL="0" marR="0" lvl="2"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0" dirty="0">
                <a:solidFill>
                  <a:schemeClr val="tx2"/>
                </a:solidFill>
              </a:rPr>
              <a:t>The participant guides should be read before the learning activity. </a:t>
            </a:r>
            <a:endParaRPr lang="en-US" sz="1800" dirty="0"/>
          </a:p>
          <a:p>
            <a:endParaRPr lang="en-US" dirty="0"/>
          </a:p>
        </p:txBody>
      </p:sp>
      <p:sp>
        <p:nvSpPr>
          <p:cNvPr id="4" name="Header Placeholder 3"/>
          <p:cNvSpPr>
            <a:spLocks noGrp="1"/>
          </p:cNvSpPr>
          <p:nvPr>
            <p:ph type="hdr" sz="quarter" idx="10"/>
          </p:nvPr>
        </p:nvSpPr>
        <p:spPr/>
        <p:txBody>
          <a:bodyPr/>
          <a:lstStyle/>
          <a:p>
            <a:r>
              <a:rPr lang="en-US" sz="3200" dirty="0"/>
              <a:t>PRN Program: Welcome Session</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3</a:t>
            </a:fld>
            <a:endParaRPr lang="en-US" dirty="0"/>
          </a:p>
        </p:txBody>
      </p:sp>
      <p:sp>
        <p:nvSpPr>
          <p:cNvPr id="7" name="Slide Number Placeholder 3"/>
          <p:cNvSpPr txBox="1">
            <a:spLocks/>
          </p:cNvSpPr>
          <p:nvPr/>
        </p:nvSpPr>
        <p:spPr>
          <a:xfrm>
            <a:off x="3768415"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774508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15468" y="3762830"/>
            <a:ext cx="6321044" cy="5253155"/>
          </a:xfrm>
        </p:spPr>
        <p:txBody>
          <a:bodyPr/>
          <a:lstStyle/>
          <a:p>
            <a:pPr marL="0" indent="0">
              <a:spcAft>
                <a:spcPts val="600"/>
              </a:spcAft>
              <a:buNone/>
              <a:defRPr/>
            </a:pPr>
            <a:r>
              <a:rPr lang="en-US" sz="1800" b="1" i="0" u="sng" dirty="0"/>
              <a:t>READ</a:t>
            </a:r>
            <a:r>
              <a:rPr lang="en-US" sz="1800" b="1" u="none" dirty="0"/>
              <a:t>:</a:t>
            </a:r>
            <a:r>
              <a:rPr lang="en-US" sz="1800" b="1" u="none" baseline="0" dirty="0"/>
              <a:t> </a:t>
            </a:r>
            <a:r>
              <a:rPr lang="en-US" sz="1800" dirty="0"/>
              <a:t>This curriculum is geared to preventing, assessing, treating, and understanding pain in children.</a:t>
            </a:r>
          </a:p>
          <a:p>
            <a:pPr marL="0" indent="0">
              <a:lnSpc>
                <a:spcPct val="103000"/>
              </a:lnSpc>
              <a:buNone/>
            </a:pPr>
            <a:r>
              <a:rPr lang="en-US" sz="1800" i="0" dirty="0"/>
              <a:t>It’s goals are to:</a:t>
            </a:r>
          </a:p>
          <a:p>
            <a:pPr marL="114300" indent="-114300">
              <a:lnSpc>
                <a:spcPct val="103000"/>
              </a:lnSpc>
              <a:buFont typeface="Arial" charset="0"/>
              <a:buChar char="•"/>
            </a:pPr>
            <a:r>
              <a:rPr lang="en-US" sz="1800" i="0" dirty="0"/>
              <a:t> Break down institutional barriers , and </a:t>
            </a:r>
          </a:p>
          <a:p>
            <a:pPr marL="114300" indent="-114300">
              <a:lnSpc>
                <a:spcPct val="103000"/>
              </a:lnSpc>
              <a:buFont typeface="Arial" panose="020B0604020202020204" pitchFamily="34" charset="0"/>
              <a:buChar char="•"/>
            </a:pPr>
            <a:r>
              <a:rPr lang="en-US" sz="1800" i="0" dirty="0"/>
              <a:t>Empower pediatric pain </a:t>
            </a:r>
            <a:r>
              <a:rPr lang="en-US" sz="1800" i="0"/>
              <a:t>resource nurses </a:t>
            </a:r>
            <a:r>
              <a:rPr lang="en-US" sz="1800" i="0" dirty="0"/>
              <a:t>(PRNs) to champion a healthcare culture sensitive to children’s pain</a:t>
            </a:r>
            <a:endParaRPr lang="en-US" sz="1800" dirty="0"/>
          </a:p>
          <a:p>
            <a:endParaRPr lang="en-US" sz="800" dirty="0"/>
          </a:p>
          <a:p>
            <a:pPr marL="0" indent="0">
              <a:buNone/>
            </a:pPr>
            <a:r>
              <a:rPr lang="en-US" sz="1800" b="1" u="none" kern="1200" dirty="0">
                <a:effectLst/>
                <a:latin typeface="+mn-lt"/>
                <a:ea typeface="+mn-ea"/>
                <a:cs typeface="+mn-cs"/>
              </a:rPr>
              <a:t>Introductions </a:t>
            </a:r>
          </a:p>
          <a:p>
            <a:pPr marL="0" indent="0">
              <a:buNone/>
            </a:pPr>
            <a:r>
              <a:rPr lang="en-US" sz="1800" b="1" u="sng" kern="1200" dirty="0">
                <a:solidFill>
                  <a:schemeClr val="tx1"/>
                </a:solidFill>
                <a:effectLst/>
                <a:latin typeface="+mn-lt"/>
                <a:ea typeface="+mn-ea"/>
                <a:cs typeface="+mn-cs"/>
              </a:rPr>
              <a:t>READ</a:t>
            </a:r>
            <a:r>
              <a:rPr lang="en-US" sz="1800" b="1" u="none" kern="1200" dirty="0">
                <a:solidFill>
                  <a:schemeClr val="tx1"/>
                </a:solidFill>
                <a:effectLst/>
                <a:latin typeface="+mn-lt"/>
                <a:ea typeface="+mn-ea"/>
                <a:cs typeface="+mn-cs"/>
              </a:rPr>
              <a:t>: </a:t>
            </a:r>
            <a:r>
              <a:rPr lang="en-US" sz="1800" b="0" i="0" u="none" kern="1200" dirty="0">
                <a:solidFill>
                  <a:schemeClr val="tx1"/>
                </a:solidFill>
                <a:effectLst/>
                <a:latin typeface="+mn-lt"/>
                <a:ea typeface="+mn-ea"/>
                <a:cs typeface="+mn-cs"/>
              </a:rPr>
              <a:t>Please introduce yourself.</a:t>
            </a:r>
            <a:r>
              <a:rPr lang="en-US" sz="1800" b="0" i="0" u="none" kern="1200" baseline="0" dirty="0">
                <a:solidFill>
                  <a:schemeClr val="tx1"/>
                </a:solidFill>
                <a:effectLst/>
                <a:latin typeface="+mn-lt"/>
                <a:ea typeface="+mn-ea"/>
                <a:cs typeface="+mn-cs"/>
              </a:rPr>
              <a:t> </a:t>
            </a:r>
          </a:p>
          <a:p>
            <a:pPr marL="0" marR="0" lvl="1"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0" i="0" u="none" kern="1200" baseline="0" dirty="0">
                <a:solidFill>
                  <a:schemeClr val="tx1"/>
                </a:solidFill>
                <a:effectLst/>
                <a:latin typeface="+mn-lt"/>
                <a:ea typeface="+mn-ea"/>
                <a:cs typeface="+mn-cs"/>
              </a:rPr>
              <a:t>Provide your name, role, department, and </a:t>
            </a:r>
          </a:p>
          <a:p>
            <a:pPr marL="285750" marR="0" lvl="1" indent="-28575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a:pPr>
            <a:r>
              <a:rPr lang="en-US" sz="1800" b="0" i="0" u="none" kern="1200" baseline="0" dirty="0">
                <a:solidFill>
                  <a:schemeClr val="tx1"/>
                </a:solidFill>
                <a:effectLst/>
                <a:latin typeface="+mn-lt"/>
                <a:ea typeface="+mn-ea"/>
                <a:cs typeface="+mn-cs"/>
              </a:rPr>
              <a:t>one thing you can do to improve </a:t>
            </a:r>
            <a:r>
              <a:rPr lang="en-US" sz="1800" b="0" i="0" u="none" baseline="0" dirty="0"/>
              <a:t>pediatric pain care by the end of this week, and </a:t>
            </a:r>
          </a:p>
          <a:p>
            <a:pPr marL="285750" marR="0" lvl="1" indent="-285750" algn="l" defTabSz="914400" rtl="0" eaLnBrk="1" fontAlgn="auto" latinLnBrk="0" hangingPunct="1">
              <a:lnSpc>
                <a:spcPct val="110000"/>
              </a:lnSpc>
              <a:spcBef>
                <a:spcPts val="0"/>
              </a:spcBef>
              <a:spcAft>
                <a:spcPts val="600"/>
              </a:spcAft>
              <a:buClrTx/>
              <a:buSzTx/>
              <a:buFont typeface="Arial" panose="020B0604020202020204" pitchFamily="34" charset="0"/>
              <a:buChar char="•"/>
              <a:tabLst/>
              <a:defRPr/>
            </a:pPr>
            <a:r>
              <a:rPr lang="en-US" sz="1800" b="0" i="0" u="none" kern="1200" baseline="0" dirty="0">
                <a:solidFill>
                  <a:schemeClr val="tx1"/>
                </a:solidFill>
                <a:effectLst/>
                <a:latin typeface="+mn-lt"/>
                <a:ea typeface="+mn-ea"/>
                <a:cs typeface="+mn-cs"/>
              </a:rPr>
              <a:t>one thing you can do to improve </a:t>
            </a:r>
            <a:r>
              <a:rPr lang="en-US" sz="1800" b="0" i="0" u="none" baseline="0" dirty="0"/>
              <a:t>pediatric pain care by the end of this year (or 12 months from now). </a:t>
            </a:r>
          </a:p>
          <a:p>
            <a:pPr marL="0" marR="0" lvl="1" indent="0" algn="ctr"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i="1" dirty="0"/>
              <a:t>Flip to next slide as participants start</a:t>
            </a:r>
            <a:endParaRPr lang="en-US" sz="1800" i="1" baseline="0" dirty="0"/>
          </a:p>
          <a:p>
            <a:pPr marL="285750" marR="0" lvl="1" indent="-285750" algn="l" defTabSz="914400" rtl="0" eaLnBrk="1" fontAlgn="auto" latinLnBrk="0" hangingPunct="1">
              <a:lnSpc>
                <a:spcPct val="110000"/>
              </a:lnSpc>
              <a:spcBef>
                <a:spcPts val="300"/>
              </a:spcBef>
              <a:spcAft>
                <a:spcPts val="0"/>
              </a:spcAft>
              <a:buClrTx/>
              <a:buSzTx/>
              <a:buFont typeface="Arial" panose="020B0604020202020204" pitchFamily="34" charset="0"/>
              <a:buChar char="•"/>
              <a:tabLst/>
              <a:defRPr/>
            </a:pPr>
            <a:endParaRPr lang="en-US" sz="1800" b="0" i="0" u="none" baseline="0" dirty="0"/>
          </a:p>
          <a:p>
            <a:pPr marL="0" indent="0">
              <a:buNone/>
            </a:pPr>
            <a:endParaRPr lang="en-US" sz="1200" kern="1200" dirty="0">
              <a:solidFill>
                <a:schemeClr val="tx1"/>
              </a:solidFill>
              <a:effectLst/>
              <a:latin typeface="+mn-lt"/>
              <a:ea typeface="+mn-ea"/>
              <a:cs typeface="+mn-cs"/>
            </a:endParaRPr>
          </a:p>
          <a:p>
            <a:endParaRPr lang="en-US" sz="1100" noProof="0" dirty="0"/>
          </a:p>
        </p:txBody>
      </p:sp>
      <p:sp>
        <p:nvSpPr>
          <p:cNvPr id="5" name="Slide Number Placeholder 4"/>
          <p:cNvSpPr>
            <a:spLocks noGrp="1"/>
          </p:cNvSpPr>
          <p:nvPr>
            <p:ph type="sldNum" sz="quarter" idx="11"/>
          </p:nvPr>
        </p:nvSpPr>
        <p:spPr/>
        <p:txBody>
          <a:bodyPr/>
          <a:lstStyle/>
          <a:p>
            <a:fld id="{F19303DE-3E45-4DD3-9505-92EF4803EF97}" type="slidenum">
              <a:rPr lang="en-US" smtClean="0"/>
              <a:t>4</a:t>
            </a:fld>
            <a:endParaRPr lang="en-US" dirty="0"/>
          </a:p>
        </p:txBody>
      </p:sp>
      <p:sp>
        <p:nvSpPr>
          <p:cNvPr id="6" name="Header Placeholder 5">
            <a:extLst>
              <a:ext uri="{FF2B5EF4-FFF2-40B4-BE49-F238E27FC236}">
                <a16:creationId xmlns:a16="http://schemas.microsoft.com/office/drawing/2014/main" id="{13ABCFD4-2B03-4502-9DA7-C3E25FDF1000}"/>
              </a:ext>
            </a:extLst>
          </p:cNvPr>
          <p:cNvSpPr>
            <a:spLocks noGrp="1"/>
          </p:cNvSpPr>
          <p:nvPr>
            <p:ph type="hdr" sz="quarter" idx="12"/>
          </p:nvPr>
        </p:nvSpPr>
        <p:spPr/>
        <p:txBody>
          <a:bodyPr/>
          <a:lstStyle/>
          <a:p>
            <a:r>
              <a:rPr lang="en-US" sz="2900"/>
              <a:t>PRN Program: Welcome Session</a:t>
            </a:r>
            <a:endParaRPr lang="en-US" sz="3600" dirty="0"/>
          </a:p>
        </p:txBody>
      </p:sp>
      <p:sp>
        <p:nvSpPr>
          <p:cNvPr id="7" name="Slide Number Placeholder 3"/>
          <p:cNvSpPr txBox="1">
            <a:spLocks/>
          </p:cNvSpPr>
          <p:nvPr/>
        </p:nvSpPr>
        <p:spPr>
          <a:xfrm>
            <a:off x="3768415" y="881634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04819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11277" y="3762830"/>
            <a:ext cx="5941899" cy="4426857"/>
          </a:xfrm>
        </p:spPr>
        <p:txBody>
          <a:bodyPr/>
          <a:lstStyle/>
          <a:p>
            <a:pPr marL="0" marR="0" lvl="1" indent="0" algn="ctr"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lang="en-US" sz="1800" i="1" dirty="0"/>
              <a:t>Write participants goals</a:t>
            </a:r>
            <a:r>
              <a:rPr lang="en-US" sz="1800" i="1" baseline="0" dirty="0"/>
              <a:t> for the end of week,</a:t>
            </a:r>
          </a:p>
          <a:p>
            <a:pPr marL="0" marR="0" lvl="1" indent="0" algn="ctr" defTabSz="914400" rtl="0" eaLnBrk="1" fontAlgn="auto" latinLnBrk="0" hangingPunct="1">
              <a:lnSpc>
                <a:spcPct val="104000"/>
              </a:lnSpc>
              <a:spcBef>
                <a:spcPts val="0"/>
              </a:spcBef>
              <a:spcAft>
                <a:spcPts val="0"/>
              </a:spcAft>
              <a:buClrTx/>
              <a:buSzTx/>
              <a:buFont typeface="Arial" panose="020B0604020202020204" pitchFamily="34" charset="0"/>
              <a:buNone/>
              <a:tabLst/>
              <a:defRPr/>
            </a:pPr>
            <a:r>
              <a:rPr lang="en-US" sz="1800" i="1" baseline="0" dirty="0"/>
              <a:t>and end of year </a:t>
            </a:r>
            <a:r>
              <a:rPr lang="en-US" sz="1800" i="1" dirty="0"/>
              <a:t>on flipchart or </a:t>
            </a:r>
            <a:r>
              <a:rPr lang="en-US" sz="1800" i="1" kern="1200" dirty="0">
                <a:solidFill>
                  <a:schemeClr val="tx1"/>
                </a:solidFill>
                <a:effectLst/>
                <a:latin typeface="+mn-lt"/>
                <a:ea typeface="+mn-ea"/>
                <a:cs typeface="+mn-cs"/>
              </a:rPr>
              <a:t>whiteboard.</a:t>
            </a:r>
            <a:r>
              <a:rPr lang="en-US" sz="1800" b="0" i="1" u="none" baseline="0" dirty="0"/>
              <a:t> </a:t>
            </a:r>
          </a:p>
          <a:p>
            <a:pPr marL="0" lvl="1" indent="0" algn="ctr">
              <a:lnSpc>
                <a:spcPct val="104000"/>
              </a:lnSpc>
              <a:spcBef>
                <a:spcPts val="0"/>
              </a:spcBef>
              <a:buNone/>
              <a:defRPr/>
            </a:pPr>
            <a:r>
              <a:rPr lang="en-US" sz="1800" b="1" i="1" cap="all" dirty="0"/>
              <a:t>[</a:t>
            </a:r>
            <a:r>
              <a:rPr lang="en-US" sz="1800" b="1" i="1" dirty="0"/>
              <a:t>Limit to 1minute/participant]</a:t>
            </a:r>
          </a:p>
          <a:p>
            <a:pPr marL="0" lvl="1" indent="0" algn="ctr">
              <a:lnSpc>
                <a:spcPct val="104000"/>
              </a:lnSpc>
              <a:spcBef>
                <a:spcPts val="0"/>
              </a:spcBef>
              <a:buNone/>
              <a:defRPr/>
            </a:pPr>
            <a:endParaRPr lang="en-US" sz="1800" b="1" i="1" dirty="0"/>
          </a:p>
          <a:p>
            <a:pPr marL="0" marR="0" lvl="1"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b="0" i="1" u="none" kern="1200" baseline="0" dirty="0">
                <a:solidFill>
                  <a:schemeClr val="tx1"/>
                </a:solidFill>
                <a:effectLst/>
                <a:latin typeface="+mn-lt"/>
                <a:ea typeface="+mn-ea"/>
                <a:cs typeface="+mn-cs"/>
              </a:rPr>
              <a:t>Participants should be providing names, roles, departments, </a:t>
            </a:r>
          </a:p>
          <a:p>
            <a:pPr marL="285750" marR="0" lvl="1" indent="-285750" algn="l" defTabSz="914400" rtl="0" eaLnBrk="1" fontAlgn="auto" latinLnBrk="0" hangingPunct="1">
              <a:lnSpc>
                <a:spcPct val="110000"/>
              </a:lnSpc>
              <a:spcBef>
                <a:spcPts val="300"/>
              </a:spcBef>
              <a:spcAft>
                <a:spcPts val="0"/>
              </a:spcAft>
              <a:buClrTx/>
              <a:buSzTx/>
              <a:tabLst/>
              <a:defRPr/>
            </a:pPr>
            <a:r>
              <a:rPr lang="en-US" sz="1800" b="0" i="1" u="none" kern="1200" baseline="0" dirty="0">
                <a:solidFill>
                  <a:schemeClr val="tx1"/>
                </a:solidFill>
                <a:effectLst/>
                <a:latin typeface="+mn-lt"/>
                <a:ea typeface="+mn-ea"/>
                <a:cs typeface="+mn-cs"/>
              </a:rPr>
              <a:t>one thing you can do to improve </a:t>
            </a:r>
            <a:r>
              <a:rPr lang="en-US" sz="1800" b="0" i="1" u="none" baseline="0" dirty="0"/>
              <a:t>pediatric pain care by the </a:t>
            </a:r>
            <a:r>
              <a:rPr lang="en-US" sz="1800" b="0" i="1" u="sng" baseline="0" dirty="0"/>
              <a:t>end of this week, </a:t>
            </a:r>
          </a:p>
          <a:p>
            <a:pPr marL="285750" marR="0" lvl="1" indent="-285750" algn="l" defTabSz="914400" rtl="0" eaLnBrk="1" fontAlgn="auto" latinLnBrk="0" hangingPunct="1">
              <a:lnSpc>
                <a:spcPct val="110000"/>
              </a:lnSpc>
              <a:spcBef>
                <a:spcPts val="300"/>
              </a:spcBef>
              <a:spcAft>
                <a:spcPts val="0"/>
              </a:spcAft>
              <a:buClrTx/>
              <a:buSzTx/>
              <a:tabLst/>
              <a:defRPr/>
            </a:pPr>
            <a:r>
              <a:rPr lang="en-US" sz="1800" b="0" i="1" u="none" kern="1200" baseline="0" dirty="0">
                <a:solidFill>
                  <a:schemeClr val="tx1"/>
                </a:solidFill>
                <a:effectLst/>
                <a:latin typeface="+mn-lt"/>
                <a:ea typeface="+mn-ea"/>
                <a:cs typeface="+mn-cs"/>
              </a:rPr>
              <a:t>one thing you can do to improve </a:t>
            </a:r>
            <a:r>
              <a:rPr lang="en-US" sz="1800" b="0" i="1" u="none" baseline="0" dirty="0"/>
              <a:t>pediatric pain care by the </a:t>
            </a:r>
            <a:r>
              <a:rPr lang="en-US" sz="1800" b="0" i="1" u="sng" baseline="0" dirty="0"/>
              <a:t>end of this year (or 12 months from now).</a:t>
            </a:r>
          </a:p>
          <a:p>
            <a:pPr marL="0" marR="0" lvl="1" indent="0" algn="l" defTabSz="914400" rtl="0" eaLnBrk="1" fontAlgn="auto" latinLnBrk="0" hangingPunct="1">
              <a:lnSpc>
                <a:spcPct val="110000"/>
              </a:lnSpc>
              <a:spcBef>
                <a:spcPts val="300"/>
              </a:spcBef>
              <a:spcAft>
                <a:spcPts val="0"/>
              </a:spcAft>
              <a:buClrTx/>
              <a:buSzTx/>
              <a:buNone/>
              <a:tabLst/>
              <a:defRPr/>
            </a:pPr>
            <a:r>
              <a:rPr lang="en-US" sz="1800" b="0" i="1" u="sng" baseline="0" dirty="0"/>
              <a:t> </a:t>
            </a:r>
          </a:p>
          <a:p>
            <a:endParaRPr lang="en-US" dirty="0"/>
          </a:p>
        </p:txBody>
      </p:sp>
      <p:sp>
        <p:nvSpPr>
          <p:cNvPr id="4" name="Slide Number Placeholder 3"/>
          <p:cNvSpPr>
            <a:spLocks noGrp="1"/>
          </p:cNvSpPr>
          <p:nvPr>
            <p:ph type="sldNum" sz="quarter" idx="10"/>
          </p:nvPr>
        </p:nvSpPr>
        <p:spPr/>
        <p:txBody>
          <a:bodyPr/>
          <a:lstStyle/>
          <a:p>
            <a:fld id="{F19303DE-3E45-4DD3-9505-92EF4803EF97}" type="slidenum">
              <a:rPr lang="en-US" smtClean="0"/>
              <a:t>5</a:t>
            </a:fld>
            <a:endParaRPr lang="en-US" dirty="0"/>
          </a:p>
        </p:txBody>
      </p:sp>
      <p:sp>
        <p:nvSpPr>
          <p:cNvPr id="6"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822989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52438"/>
            <a:ext cx="3806825" cy="2854325"/>
          </a:xfrm>
        </p:spPr>
      </p:sp>
      <p:sp>
        <p:nvSpPr>
          <p:cNvPr id="3" name="Notes Placeholder 2"/>
          <p:cNvSpPr>
            <a:spLocks noGrp="1"/>
          </p:cNvSpPr>
          <p:nvPr>
            <p:ph type="body" idx="1"/>
          </p:nvPr>
        </p:nvSpPr>
        <p:spPr>
          <a:xfrm>
            <a:off x="315468" y="3762830"/>
            <a:ext cx="6433210" cy="5344595"/>
          </a:xfrm>
        </p:spPr>
        <p:txBody>
          <a:bodyPr/>
          <a:lstStyle/>
          <a:p>
            <a:pPr marL="0" indent="0">
              <a:lnSpc>
                <a:spcPct val="95000"/>
              </a:lnSpc>
              <a:spcBef>
                <a:spcPts val="0"/>
              </a:spcBef>
              <a:spcAft>
                <a:spcPts val="600"/>
              </a:spcAft>
              <a:buNone/>
            </a:pPr>
            <a:r>
              <a:rPr lang="en-US" sz="1800" b="1" u="sng" dirty="0"/>
              <a:t>READ:</a:t>
            </a:r>
            <a:r>
              <a:rPr lang="en-US" sz="1800" b="1" u="none" baseline="0" dirty="0"/>
              <a:t> </a:t>
            </a:r>
            <a:r>
              <a:rPr lang="en-US" sz="1800" b="1" dirty="0"/>
              <a:t> </a:t>
            </a:r>
            <a:r>
              <a:rPr lang="en-US" sz="1800" dirty="0"/>
              <a:t>The gap from knowledge to implementation in clinical practice is 17 years. You can close this gap and start to improve pediatric pain care this week. The flipped learning  model we are using will provide you with both knowledge &amp; opportunities to refine the skills you will use to implement evidence-based pain practice.  These activities reinforce the key messages of our PRN curriculum.</a:t>
            </a:r>
          </a:p>
          <a:p>
            <a:pPr marL="0" indent="0">
              <a:lnSpc>
                <a:spcPct val="95000"/>
              </a:lnSpc>
              <a:spcBef>
                <a:spcPts val="0"/>
              </a:spcBef>
              <a:spcAft>
                <a:spcPts val="600"/>
              </a:spcAft>
              <a:buNone/>
            </a:pPr>
            <a:r>
              <a:rPr lang="en-US" sz="1800" u="sng" dirty="0"/>
              <a:t>Interactive Presentations </a:t>
            </a:r>
            <a:r>
              <a:rPr lang="en-US" sz="1800" dirty="0"/>
              <a:t>–You’ll have a chance to discuss, apply, and test your learning. </a:t>
            </a:r>
          </a:p>
          <a:p>
            <a:pPr marL="0" indent="0">
              <a:lnSpc>
                <a:spcPct val="95000"/>
              </a:lnSpc>
              <a:spcBef>
                <a:spcPts val="0"/>
              </a:spcBef>
              <a:spcAft>
                <a:spcPts val="600"/>
              </a:spcAft>
              <a:buNone/>
            </a:pPr>
            <a:r>
              <a:rPr lang="en-US" sz="1800" u="sng" dirty="0"/>
              <a:t>Work Groups </a:t>
            </a:r>
            <a:r>
              <a:rPr lang="en-US" sz="1800" dirty="0"/>
              <a:t>–You’ll work through the steps of developing a pain improvement project unique to your patients needs &amp; decide how to implement the PRN role in your organization.</a:t>
            </a:r>
          </a:p>
          <a:p>
            <a:pPr marL="0" indent="0">
              <a:lnSpc>
                <a:spcPct val="95000"/>
              </a:lnSpc>
              <a:spcBef>
                <a:spcPts val="0"/>
              </a:spcBef>
              <a:spcAft>
                <a:spcPts val="600"/>
              </a:spcAft>
              <a:buNone/>
            </a:pPr>
            <a:r>
              <a:rPr lang="en-US" sz="1800" u="sng" dirty="0"/>
              <a:t>Coaching &amp; Networking </a:t>
            </a:r>
            <a:r>
              <a:rPr lang="en-US" sz="1800" dirty="0"/>
              <a:t>– You will network with peers and receive individualized coaching .</a:t>
            </a:r>
          </a:p>
          <a:p>
            <a:pPr marL="0" indent="0">
              <a:lnSpc>
                <a:spcPct val="95000"/>
              </a:lnSpc>
              <a:spcBef>
                <a:spcPts val="0"/>
              </a:spcBef>
              <a:spcAft>
                <a:spcPts val="600"/>
              </a:spcAft>
              <a:buNone/>
            </a:pPr>
            <a:r>
              <a:rPr lang="en-US" sz="1800" u="sng" dirty="0"/>
              <a:t>Breakout Sessions </a:t>
            </a:r>
            <a:r>
              <a:rPr lang="en-US" sz="1800" dirty="0"/>
              <a:t>–</a:t>
            </a:r>
            <a:r>
              <a:rPr lang="en-US" sz="1800" baseline="0" dirty="0"/>
              <a:t>Using the ”see one, do one, teach one” technique</a:t>
            </a:r>
            <a:r>
              <a:rPr lang="en-US" sz="1800" dirty="0"/>
              <a:t>, you</a:t>
            </a:r>
            <a:r>
              <a:rPr lang="en-US" sz="1800" baseline="0" dirty="0"/>
              <a:t> will</a:t>
            </a:r>
            <a:r>
              <a:rPr lang="en-US" sz="1800" dirty="0"/>
              <a:t> experience pain management interventions, and c</a:t>
            </a:r>
            <a:r>
              <a:rPr lang="en-US" sz="1800" baseline="0" dirty="0"/>
              <a:t>onfidently use and disseminate these interventions this week! </a:t>
            </a:r>
            <a:endParaRPr lang="en-US" sz="1800" dirty="0"/>
          </a:p>
          <a:p>
            <a:pPr marL="0" indent="0">
              <a:lnSpc>
                <a:spcPct val="95000"/>
              </a:lnSpc>
              <a:spcBef>
                <a:spcPts val="0"/>
              </a:spcBef>
              <a:buNone/>
            </a:pPr>
            <a:endParaRPr lang="en-US" sz="1800" dirty="0"/>
          </a:p>
        </p:txBody>
      </p:sp>
      <p:sp>
        <p:nvSpPr>
          <p:cNvPr id="5" name="Slide Number Placeholder 4"/>
          <p:cNvSpPr>
            <a:spLocks noGrp="1"/>
          </p:cNvSpPr>
          <p:nvPr>
            <p:ph type="sldNum" sz="quarter" idx="11"/>
          </p:nvPr>
        </p:nvSpPr>
        <p:spPr/>
        <p:txBody>
          <a:bodyPr/>
          <a:lstStyle/>
          <a:p>
            <a:fld id="{F19303DE-3E45-4DD3-9505-92EF4803EF97}" type="slidenum">
              <a:rPr lang="en-US" smtClean="0"/>
              <a:t>6</a:t>
            </a:fld>
            <a:endParaRPr lang="en-US" dirty="0"/>
          </a:p>
        </p:txBody>
      </p:sp>
      <p:sp>
        <p:nvSpPr>
          <p:cNvPr id="6" name="Header Placeholder 5">
            <a:extLst>
              <a:ext uri="{FF2B5EF4-FFF2-40B4-BE49-F238E27FC236}">
                <a16:creationId xmlns:a16="http://schemas.microsoft.com/office/drawing/2014/main" id="{D0662C4B-4169-4E13-979B-F991A3DD98A0}"/>
              </a:ext>
            </a:extLst>
          </p:cNvPr>
          <p:cNvSpPr>
            <a:spLocks noGrp="1"/>
          </p:cNvSpPr>
          <p:nvPr>
            <p:ph type="hdr" sz="quarter" idx="12"/>
          </p:nvPr>
        </p:nvSpPr>
        <p:spPr/>
        <p:txBody>
          <a:bodyPr/>
          <a:lstStyle/>
          <a:p>
            <a:r>
              <a:rPr lang="en-US" sz="2900"/>
              <a:t>PRN Program: Welcome Session</a:t>
            </a:r>
            <a:endParaRPr lang="en-US" sz="3600"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11382560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52438"/>
            <a:ext cx="3806825" cy="2854325"/>
          </a:xfrm>
        </p:spPr>
      </p:sp>
      <p:sp>
        <p:nvSpPr>
          <p:cNvPr id="3" name="Notes Placeholder 2"/>
          <p:cNvSpPr>
            <a:spLocks noGrp="1"/>
          </p:cNvSpPr>
          <p:nvPr>
            <p:ph type="body" idx="1"/>
          </p:nvPr>
        </p:nvSpPr>
        <p:spPr>
          <a:xfrm>
            <a:off x="315468" y="3744540"/>
            <a:ext cx="6302350" cy="5532810"/>
          </a:xfrm>
        </p:spPr>
        <p:txBody>
          <a:bodyPr/>
          <a:lstStyle/>
          <a:p>
            <a:pPr marL="0" indent="0">
              <a:lnSpc>
                <a:spcPct val="95000"/>
              </a:lnSpc>
              <a:spcBef>
                <a:spcPts val="0"/>
              </a:spcBef>
              <a:spcAft>
                <a:spcPts val="600"/>
              </a:spcAft>
              <a:buNone/>
            </a:pPr>
            <a:r>
              <a:rPr lang="en-US" sz="1800" u="sng" dirty="0"/>
              <a:t>Case Studies </a:t>
            </a:r>
            <a:r>
              <a:rPr lang="en-US" sz="1800" dirty="0"/>
              <a:t>– provide a deep dive into common pediatric cases, where you’ll synthesize what you learned and confidently endorse new approaches to assessing and managing pediatric pain. </a:t>
            </a:r>
          </a:p>
          <a:p>
            <a:pPr marL="0" indent="0">
              <a:lnSpc>
                <a:spcPct val="95000"/>
              </a:lnSpc>
              <a:spcBef>
                <a:spcPts val="0"/>
              </a:spcBef>
              <a:spcAft>
                <a:spcPts val="600"/>
              </a:spcAft>
              <a:buNone/>
            </a:pPr>
            <a:r>
              <a:rPr lang="en-US" sz="1800" u="sng" dirty="0"/>
              <a:t>Pain Rounds </a:t>
            </a:r>
            <a:r>
              <a:rPr lang="en-US" sz="1800" dirty="0"/>
              <a:t>– are an opportunity to accompany experts in motion rounding on actual patients. You’ll learn there is more than one right way to treat pain.</a:t>
            </a:r>
          </a:p>
          <a:p>
            <a:pPr marL="0" indent="0">
              <a:lnSpc>
                <a:spcPct val="95000"/>
              </a:lnSpc>
              <a:spcBef>
                <a:spcPts val="0"/>
              </a:spcBef>
              <a:spcAft>
                <a:spcPts val="600"/>
              </a:spcAft>
              <a:buNone/>
            </a:pPr>
            <a:r>
              <a:rPr lang="en-US" sz="1800" u="sng" dirty="0"/>
              <a:t>Special Topics </a:t>
            </a:r>
            <a:r>
              <a:rPr lang="en-US" sz="1800" dirty="0"/>
              <a:t>–</a:t>
            </a:r>
            <a:r>
              <a:rPr lang="en-US" sz="1800" baseline="0" dirty="0"/>
              <a:t>may not be applicable to everyone, like pain in critically ill children and neonates.</a:t>
            </a:r>
            <a:r>
              <a:rPr lang="en-US" sz="1800" dirty="0"/>
              <a:t> These are provided content for those PRNs who care for these vulnerable patients with pain.</a:t>
            </a:r>
          </a:p>
          <a:p>
            <a:pPr marL="0" indent="0">
              <a:spcBef>
                <a:spcPts val="0"/>
              </a:spcBef>
              <a:spcAft>
                <a:spcPts val="600"/>
              </a:spcAft>
              <a:buNone/>
            </a:pPr>
            <a:r>
              <a:rPr lang="en-US" sz="1800" b="1" u="sng" dirty="0"/>
              <a:t>READ: </a:t>
            </a:r>
            <a:r>
              <a:rPr lang="en-US" sz="1800" dirty="0"/>
              <a:t>Here is the 2-day</a:t>
            </a:r>
            <a:r>
              <a:rPr lang="en-US" sz="1800" baseline="0" dirty="0"/>
              <a:t> intensive workshop schedule.</a:t>
            </a:r>
            <a:endParaRPr lang="en-US" sz="1800" dirty="0"/>
          </a:p>
          <a:p>
            <a:pPr marL="0" indent="0">
              <a:lnSpc>
                <a:spcPct val="100000"/>
              </a:lnSpc>
              <a:spcBef>
                <a:spcPts val="0"/>
              </a:spcBef>
              <a:spcAft>
                <a:spcPts val="600"/>
              </a:spcAft>
              <a:buNone/>
            </a:pPr>
            <a:r>
              <a:rPr lang="en-US" sz="1800" i="1" dirty="0"/>
              <a:t>Provide instructions to organize the days, such as “Rank</a:t>
            </a:r>
            <a:r>
              <a:rPr lang="en-US" sz="1800" i="1" baseline="0" dirty="0"/>
              <a:t> the biobehavioral breakout preferences.”</a:t>
            </a:r>
            <a:endParaRPr lang="en-US" sz="800" baseline="0" dirty="0"/>
          </a:p>
          <a:p>
            <a:pPr marL="0" indent="0">
              <a:lnSpc>
                <a:spcPct val="100000"/>
              </a:lnSpc>
              <a:buNone/>
            </a:pPr>
            <a:r>
              <a:rPr lang="en-US" sz="1800" b="1" u="sng" baseline="0" dirty="0"/>
              <a:t>ASK</a:t>
            </a:r>
            <a:r>
              <a:rPr lang="en-US" sz="1800" baseline="0" dirty="0"/>
              <a:t>: </a:t>
            </a:r>
            <a:r>
              <a:rPr lang="en-US" sz="1800" dirty="0"/>
              <a:t>Any questions?</a:t>
            </a:r>
          </a:p>
          <a:p>
            <a:pPr marL="0" indent="0">
              <a:lnSpc>
                <a:spcPct val="100000"/>
              </a:lnSpc>
              <a:spcBef>
                <a:spcPts val="0"/>
              </a:spcBef>
              <a:spcAft>
                <a:spcPts val="600"/>
              </a:spcAft>
              <a:buNone/>
            </a:pPr>
            <a:r>
              <a:rPr lang="en-US" sz="1800" b="1" u="sng" dirty="0"/>
              <a:t>READ</a:t>
            </a:r>
            <a:r>
              <a:rPr lang="en-US" sz="1800" dirty="0"/>
              <a:t>: Let’s get started!</a:t>
            </a:r>
          </a:p>
          <a:p>
            <a:pPr marL="0" lvl="0" indent="0" algn="ctr">
              <a:lnSpc>
                <a:spcPct val="100000"/>
              </a:lnSpc>
              <a:buNone/>
            </a:pPr>
            <a:r>
              <a:rPr lang="en-US" sz="1800" b="1" i="1" cap="all" dirty="0"/>
              <a:t>[Session ends at 1 minute/participant</a:t>
            </a:r>
            <a:r>
              <a:rPr lang="en-US" sz="1800" b="1" i="1" dirty="0"/>
              <a:t>}</a:t>
            </a:r>
            <a:endParaRPr lang="en-US" sz="1800" dirty="0">
              <a:cs typeface="Microsoft New Tai Lue"/>
            </a:endParaRPr>
          </a:p>
        </p:txBody>
      </p:sp>
      <p:sp>
        <p:nvSpPr>
          <p:cNvPr id="4" name="Header Placeholder 3"/>
          <p:cNvSpPr>
            <a:spLocks noGrp="1"/>
          </p:cNvSpPr>
          <p:nvPr>
            <p:ph type="hdr" sz="quarter" idx="10"/>
          </p:nvPr>
        </p:nvSpPr>
        <p:spPr/>
        <p:txBody>
          <a:bodyPr/>
          <a:lstStyle/>
          <a:p>
            <a:r>
              <a:rPr lang="en-US" sz="2900"/>
              <a:t>PRN Program: Welcome Session</a:t>
            </a:r>
            <a:endParaRPr lang="en-US" sz="3600" dirty="0"/>
          </a:p>
        </p:txBody>
      </p:sp>
      <p:sp>
        <p:nvSpPr>
          <p:cNvPr id="6" name="Slide Number Placeholder 5"/>
          <p:cNvSpPr>
            <a:spLocks noGrp="1"/>
          </p:cNvSpPr>
          <p:nvPr>
            <p:ph type="sldNum" sz="quarter" idx="12"/>
          </p:nvPr>
        </p:nvSpPr>
        <p:spPr/>
        <p:txBody>
          <a:bodyPr/>
          <a:lstStyle/>
          <a:p>
            <a:fld id="{F19303DE-3E45-4DD3-9505-92EF4803EF97}" type="slidenum">
              <a:rPr lang="en-US" smtClean="0"/>
              <a:t>7</a:t>
            </a:fld>
            <a:endParaRPr lang="en-US" dirty="0"/>
          </a:p>
        </p:txBody>
      </p:sp>
      <p:sp>
        <p:nvSpPr>
          <p:cNvPr id="7" name="Slide Number Placeholder 3"/>
          <p:cNvSpPr txBox="1">
            <a:spLocks/>
          </p:cNvSpPr>
          <p:nvPr/>
        </p:nvSpPr>
        <p:spPr>
          <a:xfrm>
            <a:off x="3770037" y="8797290"/>
            <a:ext cx="3240363"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r>
              <a:rPr lang="en-US" sz="1000" i="1" dirty="0"/>
              <a:t>All rights reserved. Version 2019                    </a:t>
            </a:r>
            <a:r>
              <a:rPr lang="en-US" dirty="0"/>
              <a:t>	</a:t>
            </a:r>
          </a:p>
        </p:txBody>
      </p:sp>
    </p:spTree>
    <p:extLst>
      <p:ext uri="{BB962C8B-B14F-4D97-AF65-F5344CB8AC3E}">
        <p14:creationId xmlns:p14="http://schemas.microsoft.com/office/powerpoint/2010/main" val="219957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a:t>
            </a:r>
            <a:r>
              <a:rPr lang="en-US" sz="1050" dirty="0" err="1">
                <a:solidFill>
                  <a:schemeClr val="bg1"/>
                </a:solidFill>
              </a:rPr>
              <a:t>Manworren</a:t>
            </a:r>
            <a:r>
              <a:rPr lang="en-US" sz="1050" dirty="0">
                <a:solidFill>
                  <a:schemeClr val="bg1"/>
                </a:solidFill>
              </a:rPr>
              <a:t>,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400"/>
            </a:lvl1pPr>
            <a:lvl2pPr>
              <a:defRPr sz="2400"/>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856923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60" r:id="rId3"/>
    <p:sldLayoutId id="2147483664" r:id="rId4"/>
    <p:sldLayoutId id="2147483665" r:id="rId5"/>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7772401" cy="2742289"/>
          </a:xfrm>
        </p:spPr>
        <p:txBody>
          <a:bodyPr/>
          <a:lstStyle/>
          <a:p>
            <a:r>
              <a:rPr lang="en-US" dirty="0"/>
              <a:t>Pediatric Pain PRN Course</a:t>
            </a:r>
          </a:p>
        </p:txBody>
      </p:sp>
      <p:sp>
        <p:nvSpPr>
          <p:cNvPr id="3" name="Text Placeholder 2"/>
          <p:cNvSpPr>
            <a:spLocks noGrp="1"/>
          </p:cNvSpPr>
          <p:nvPr>
            <p:ph type="body" sz="quarter" idx="10"/>
          </p:nvPr>
        </p:nvSpPr>
        <p:spPr/>
        <p:txBody>
          <a:bodyPr/>
          <a:lstStyle/>
          <a:p>
            <a:r>
              <a:rPr lang="en-US" sz="1400" dirty="0"/>
              <a:t>Welcome</a:t>
            </a:r>
          </a:p>
          <a:p>
            <a:endParaRPr lang="en-US" dirty="0"/>
          </a:p>
        </p:txBody>
      </p:sp>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9D023-CA9E-4E11-AC37-3249A87D2DBC}"/>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2F81CB43-9E58-4457-BFC0-C9567AEB1B60}"/>
              </a:ext>
            </a:extLst>
          </p:cNvPr>
          <p:cNvSpPr>
            <a:spLocks noGrp="1"/>
          </p:cNvSpPr>
          <p:nvPr>
            <p:ph idx="1"/>
          </p:nvPr>
        </p:nvSpPr>
        <p:spPr>
          <a:xfrm>
            <a:off x="3829078" y="1569196"/>
            <a:ext cx="4857722" cy="4609354"/>
          </a:xfrm>
        </p:spPr>
        <p:txBody>
          <a:bodyPr/>
          <a:lstStyle/>
          <a:p>
            <a:pPr marL="128587" lvl="1">
              <a:buNone/>
            </a:pPr>
            <a:r>
              <a:rPr lang="en-US" sz="2000" b="1" dirty="0">
                <a:solidFill>
                  <a:schemeClr val="accent1"/>
                </a:solidFill>
                <a:latin typeface="+mn-lt"/>
              </a:rPr>
              <a:t>[Include disclosures from all faculty and facilitators of this educational content, such as </a:t>
            </a:r>
          </a:p>
          <a:p>
            <a:pPr marL="128587" lvl="1">
              <a:buNone/>
            </a:pPr>
            <a:r>
              <a:rPr lang="en-US" sz="2000" dirty="0">
                <a:solidFill>
                  <a:schemeClr val="accent1"/>
                </a:solidFill>
                <a:latin typeface="+mn-lt"/>
              </a:rPr>
              <a:t>“No other planners, presenters, faculty, authors and content reviewers of this educational activity have indicated they have conflicts of interest.”]</a:t>
            </a:r>
          </a:p>
        </p:txBody>
      </p:sp>
      <p:sp>
        <p:nvSpPr>
          <p:cNvPr id="4" name="Rectangle 3"/>
          <p:cNvSpPr/>
          <p:nvPr/>
        </p:nvSpPr>
        <p:spPr>
          <a:xfrm>
            <a:off x="267374" y="1569196"/>
            <a:ext cx="2748298" cy="3170099"/>
          </a:xfrm>
          <a:prstGeom prst="rect">
            <a:avLst/>
          </a:prstGeom>
        </p:spPr>
        <p:txBody>
          <a:bodyPr wrap="square" anchor="t">
            <a:spAutoFit/>
          </a:bodyPr>
          <a:lstStyle/>
          <a:p>
            <a:pPr marL="128587" lvl="1"/>
            <a:r>
              <a:rPr lang="en-US" sz="2000" b="1" dirty="0">
                <a:solidFill>
                  <a:srgbClr val="0070C0"/>
                </a:solidFill>
              </a:rPr>
              <a:t>[Include CEU </a:t>
            </a:r>
          </a:p>
          <a:p>
            <a:pPr marL="128587" lvl="1"/>
            <a:r>
              <a:rPr lang="en-US" sz="2000" b="1" dirty="0">
                <a:solidFill>
                  <a:srgbClr val="0070C0"/>
                </a:solidFill>
              </a:rPr>
              <a:t>Statement and instructions, such as</a:t>
            </a:r>
          </a:p>
          <a:p>
            <a:pPr marL="128270" lvl="1"/>
            <a:r>
              <a:rPr lang="en-US" sz="2000" i="1" dirty="0"/>
              <a:t>In order to complete this session you must attend the entire session and complete an evaluation form at the end of the session. </a:t>
            </a:r>
            <a:r>
              <a:rPr lang="en-US" sz="2000" b="1" dirty="0">
                <a:solidFill>
                  <a:srgbClr val="0070C0"/>
                </a:solidFill>
              </a:rPr>
              <a:t>} </a:t>
            </a:r>
            <a:endParaRPr lang="en-US" sz="2000" dirty="0">
              <a:cs typeface="Microsoft New Tai Lue"/>
            </a:endParaRPr>
          </a:p>
        </p:txBody>
      </p:sp>
      <p:sp>
        <p:nvSpPr>
          <p:cNvPr id="5" name="Rectangle 4"/>
          <p:cNvSpPr/>
          <p:nvPr/>
        </p:nvSpPr>
        <p:spPr>
          <a:xfrm>
            <a:off x="1400144" y="5161026"/>
            <a:ext cx="6583271" cy="461665"/>
          </a:xfrm>
          <a:prstGeom prst="rect">
            <a:avLst/>
          </a:prstGeom>
        </p:spPr>
        <p:txBody>
          <a:bodyPr wrap="square">
            <a:spAutoFit/>
          </a:bodyPr>
          <a:lstStyle/>
          <a:p>
            <a:pPr marL="0" lvl="2"/>
            <a:r>
              <a:rPr lang="en-US" sz="2400" b="1" i="1" dirty="0">
                <a:solidFill>
                  <a:schemeClr val="accent6"/>
                </a:solidFill>
              </a:rPr>
              <a:t>Edit to include actual event CE &amp; disclosures</a:t>
            </a:r>
            <a:endParaRPr lang="en-US" sz="2400" i="1" dirty="0">
              <a:solidFill>
                <a:schemeClr val="accent1"/>
              </a:solidFill>
            </a:endParaRPr>
          </a:p>
        </p:txBody>
      </p:sp>
    </p:spTree>
    <p:extLst>
      <p:ext uri="{BB962C8B-B14F-4D97-AF65-F5344CB8AC3E}">
        <p14:creationId xmlns:p14="http://schemas.microsoft.com/office/powerpoint/2010/main" val="3050299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BE862596-E831-4042-98CF-FC2727A83294}"/>
              </a:ext>
            </a:extLst>
          </p:cNvPr>
          <p:cNvSpPr>
            <a:spLocks noGrp="1"/>
          </p:cNvSpPr>
          <p:nvPr>
            <p:ph type="title"/>
          </p:nvPr>
        </p:nvSpPr>
        <p:spPr>
          <a:xfrm>
            <a:off x="457200" y="571500"/>
            <a:ext cx="3182052" cy="1228028"/>
          </a:xfrm>
        </p:spPr>
        <p:txBody>
          <a:bodyPr/>
          <a:lstStyle/>
          <a:p>
            <a:r>
              <a:rPr lang="en-US" dirty="0"/>
              <a:t>Implementing the Pediatric PRN  Role</a:t>
            </a:r>
          </a:p>
        </p:txBody>
      </p:sp>
      <p:sp>
        <p:nvSpPr>
          <p:cNvPr id="25" name="Content Placeholder 24">
            <a:extLst>
              <a:ext uri="{FF2B5EF4-FFF2-40B4-BE49-F238E27FC236}">
                <a16:creationId xmlns:a16="http://schemas.microsoft.com/office/drawing/2014/main" id="{AC102C6D-F7F5-4858-8331-B32E283D42B3}"/>
              </a:ext>
            </a:extLst>
          </p:cNvPr>
          <p:cNvSpPr>
            <a:spLocks noGrp="1"/>
          </p:cNvSpPr>
          <p:nvPr>
            <p:ph idx="1"/>
          </p:nvPr>
        </p:nvSpPr>
        <p:spPr/>
        <p:txBody>
          <a:bodyPr/>
          <a:lstStyle/>
          <a:p>
            <a:pPr marL="342900" lvl="4"/>
            <a:endParaRPr lang="en-US" sz="1200" dirty="0"/>
          </a:p>
          <a:p>
            <a:pPr marL="171450" lvl="3" indent="-171450">
              <a:buFont typeface="Arial" panose="020B0604020202020204" pitchFamily="34" charset="0"/>
              <a:buChar char="•"/>
            </a:pPr>
            <a:endParaRPr lang="en-US" sz="1200" dirty="0"/>
          </a:p>
          <a:p>
            <a:endParaRPr lang="en-US" dirty="0"/>
          </a:p>
        </p:txBody>
      </p:sp>
      <p:sp>
        <p:nvSpPr>
          <p:cNvPr id="6" name="Content Placeholder 24">
            <a:extLst>
              <a:ext uri="{FF2B5EF4-FFF2-40B4-BE49-F238E27FC236}">
                <a16:creationId xmlns:a16="http://schemas.microsoft.com/office/drawing/2014/main" id="{AC102C6D-F7F5-4858-8331-B32E283D42B3}"/>
              </a:ext>
            </a:extLst>
          </p:cNvPr>
          <p:cNvSpPr>
            <a:spLocks noGrp="1"/>
          </p:cNvSpPr>
          <p:nvPr>
            <p:ph idx="1"/>
          </p:nvPr>
        </p:nvSpPr>
        <p:spPr>
          <a:xfrm>
            <a:off x="425670" y="1383481"/>
            <a:ext cx="3371878" cy="5730799"/>
          </a:xfrm>
        </p:spPr>
        <p:txBody>
          <a:bodyPr/>
          <a:lstStyle/>
          <a:p>
            <a:pPr marL="53975" lvl="2" indent="1588">
              <a:lnSpc>
                <a:spcPct val="90000"/>
              </a:lnSpc>
              <a:spcBef>
                <a:spcPts val="0"/>
              </a:spcBef>
              <a:buNone/>
            </a:pPr>
            <a:r>
              <a:rPr lang="en-US" sz="1800" b="0" dirty="0">
                <a:solidFill>
                  <a:schemeClr val="accent1"/>
                </a:solidFill>
                <a:latin typeface="Corbel" panose="020B0503020204020204" pitchFamily="34" charset="0"/>
              </a:rPr>
              <a:t>A PRN interfaces with healthcare team members, patients, and families as a resource, change agent, and leader to disseminate information, facilitate optimal pain management, and systemize quality evidence-based pain care.  This curriculum focuses on preparing nurses and networks of interdisciplinary champions to promote a healthcare culture that is sensitive to children’s pain</a:t>
            </a:r>
          </a:p>
        </p:txBody>
      </p:sp>
      <p:sp>
        <p:nvSpPr>
          <p:cNvPr id="7" name="Content Placeholder 4">
            <a:extLst>
              <a:ext uri="{FF2B5EF4-FFF2-40B4-BE49-F238E27FC236}">
                <a16:creationId xmlns:a16="http://schemas.microsoft.com/office/drawing/2014/main" id="{E0A48CE4-F707-43AE-BE42-296E8EC024C6}"/>
              </a:ext>
            </a:extLst>
          </p:cNvPr>
          <p:cNvSpPr>
            <a:spLocks noGrp="1"/>
          </p:cNvSpPr>
          <p:nvPr>
            <p:ph idx="1"/>
          </p:nvPr>
        </p:nvSpPr>
        <p:spPr>
          <a:xfrm>
            <a:off x="3829078" y="685800"/>
            <a:ext cx="4857722" cy="4417122"/>
          </a:xfrm>
        </p:spPr>
        <p:txBody>
          <a:bodyPr/>
          <a:lstStyle/>
          <a:p>
            <a:pPr lvl="2">
              <a:lnSpc>
                <a:spcPct val="95000"/>
              </a:lnSpc>
              <a:spcAft>
                <a:spcPts val="200"/>
              </a:spcAft>
              <a:buClr>
                <a:srgbClr val="3E4D9A"/>
              </a:buClr>
              <a:buSzPct val="150000"/>
              <a:buNone/>
              <a:defRPr/>
            </a:pPr>
            <a:r>
              <a:rPr lang="en-US" sz="2000" dirty="0"/>
              <a:t>PRN learning objectives</a:t>
            </a:r>
          </a:p>
          <a:p>
            <a:pPr lvl="4">
              <a:lnSpc>
                <a:spcPct val="92000"/>
              </a:lnSpc>
              <a:buClr>
                <a:schemeClr val="accent6"/>
              </a:buClr>
              <a:defRPr/>
            </a:pPr>
            <a:r>
              <a:rPr lang="en-US" altLang="en-US" sz="1700" dirty="0"/>
              <a:t>Engage patients, families, leaders, and interdisciplinary healthcare teams to identify opportunities and develop action plans to improve sensitivity to children’s pain and clinical pain care provided.</a:t>
            </a:r>
          </a:p>
          <a:p>
            <a:pPr lvl="4">
              <a:lnSpc>
                <a:spcPct val="92000"/>
              </a:lnSpc>
              <a:buClr>
                <a:schemeClr val="accent6"/>
              </a:buClr>
              <a:defRPr/>
            </a:pPr>
            <a:r>
              <a:rPr lang="en-US" altLang="en-US" sz="1700" dirty="0"/>
              <a:t>Assess your unit, </a:t>
            </a:r>
            <a:r>
              <a:rPr lang="en-US" sz="1700" dirty="0"/>
              <a:t>specialty, organization, and community for opportunities to successfully educate patients/families and/or the interdisciplinary health care team, conduct evidence-based practice, research, and/or performance improvement projects that will facilitate optimal pain management and systemize quality pain care.</a:t>
            </a:r>
          </a:p>
          <a:p>
            <a:pPr lvl="4">
              <a:lnSpc>
                <a:spcPct val="92000"/>
              </a:lnSpc>
              <a:buClr>
                <a:schemeClr val="accent6"/>
              </a:buClr>
              <a:defRPr/>
            </a:pPr>
            <a:r>
              <a:rPr lang="en-US" altLang="en-US" sz="1700" dirty="0"/>
              <a:t>Analyze your potential for success in the PRN role based on your qualifications and evaluation of your institution’s leadership commitment, interdisciplinary teamwork, and resources to address staff/organization challenges and barriers to optimal pain care. </a:t>
            </a:r>
          </a:p>
          <a:p>
            <a:pPr lvl="4">
              <a:lnSpc>
                <a:spcPct val="92000"/>
              </a:lnSpc>
              <a:buClr>
                <a:schemeClr val="accent6"/>
              </a:buClr>
              <a:defRPr/>
            </a:pPr>
            <a:r>
              <a:rPr lang="en-US" altLang="en-US" sz="1700" dirty="0"/>
              <a:t>Evaluate how your goals for the PRN role align with the outlined PRN responsibilities and the institutions care priorities.</a:t>
            </a:r>
          </a:p>
          <a:p>
            <a:endParaRPr lang="en-US" dirty="0"/>
          </a:p>
        </p:txBody>
      </p:sp>
      <p:pic>
        <p:nvPicPr>
          <p:cNvPr id="4" name="Picture 3">
            <a:extLst>
              <a:ext uri="{FF2B5EF4-FFF2-40B4-BE49-F238E27FC236}">
                <a16:creationId xmlns:a16="http://schemas.microsoft.com/office/drawing/2014/main" id="{22FAA4AC-7ED4-B9A3-ECFC-428277BE74F9}"/>
              </a:ext>
            </a:extLst>
          </p:cNvPr>
          <p:cNvPicPr>
            <a:picLocks noChangeAspect="1"/>
          </p:cNvPicPr>
          <p:nvPr/>
        </p:nvPicPr>
        <p:blipFill>
          <a:blip r:embed="rId3" cstate="print">
            <a:extLst>
              <a:ext uri="{28A0092B-C50C-407E-A947-70E740481C1C}">
                <a14:useLocalDpi xmlns:a14="http://schemas.microsoft.com/office/drawing/2010/main" val="0"/>
              </a:ext>
            </a:extLst>
          </a:blip>
          <a:srcRect t="14828" r="10000" b="23793"/>
          <a:stretch>
            <a:fillRect/>
          </a:stretch>
        </p:blipFill>
        <p:spPr>
          <a:xfrm>
            <a:off x="457201" y="4698884"/>
            <a:ext cx="3103876" cy="1587616"/>
          </a:xfrm>
          <a:prstGeom prst="rect">
            <a:avLst/>
          </a:prstGeom>
        </p:spPr>
      </p:pic>
    </p:spTree>
    <p:extLst>
      <p:ext uri="{BB962C8B-B14F-4D97-AF65-F5344CB8AC3E}">
        <p14:creationId xmlns:p14="http://schemas.microsoft.com/office/powerpoint/2010/main" val="1615893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596F2-E5F2-4DB9-AD22-E7ECBF8D5F57}"/>
              </a:ext>
            </a:extLst>
          </p:cNvPr>
          <p:cNvSpPr>
            <a:spLocks noGrp="1"/>
          </p:cNvSpPr>
          <p:nvPr>
            <p:ph type="title"/>
          </p:nvPr>
        </p:nvSpPr>
        <p:spPr/>
        <p:txBody>
          <a:bodyPr/>
          <a:lstStyle/>
          <a:p>
            <a:r>
              <a:rPr lang="en-US" dirty="0"/>
              <a:t>Curriculum Goals</a:t>
            </a:r>
            <a:br>
              <a:rPr lang="en-US" dirty="0"/>
            </a:br>
            <a:endParaRPr lang="en-US" dirty="0"/>
          </a:p>
        </p:txBody>
      </p:sp>
      <p:sp>
        <p:nvSpPr>
          <p:cNvPr id="3" name="Content Placeholder 2">
            <a:extLst>
              <a:ext uri="{FF2B5EF4-FFF2-40B4-BE49-F238E27FC236}">
                <a16:creationId xmlns:a16="http://schemas.microsoft.com/office/drawing/2014/main" id="{A98CC4D2-6D3B-4039-8C15-2D27EE3B73D5}"/>
              </a:ext>
            </a:extLst>
          </p:cNvPr>
          <p:cNvSpPr>
            <a:spLocks noGrp="1"/>
          </p:cNvSpPr>
          <p:nvPr>
            <p:ph idx="1"/>
          </p:nvPr>
        </p:nvSpPr>
        <p:spPr>
          <a:xfrm>
            <a:off x="3829078" y="685800"/>
            <a:ext cx="4857722" cy="5492750"/>
          </a:xfrm>
        </p:spPr>
        <p:txBody>
          <a:bodyPr/>
          <a:lstStyle/>
          <a:p>
            <a:pPr marL="457200" indent="-457200">
              <a:lnSpc>
                <a:spcPct val="100000"/>
              </a:lnSpc>
              <a:spcAft>
                <a:spcPts val="600"/>
              </a:spcAft>
              <a:buFont typeface="Arial" panose="020B0604020202020204" pitchFamily="34" charset="0"/>
              <a:buChar char="•"/>
            </a:pPr>
            <a:r>
              <a:rPr lang="en-US" sz="2400" i="0" dirty="0"/>
              <a:t>Break down institutional barriers </a:t>
            </a:r>
          </a:p>
          <a:p>
            <a:pPr marL="457200" indent="-457200">
              <a:lnSpc>
                <a:spcPct val="100000"/>
              </a:lnSpc>
              <a:spcAft>
                <a:spcPts val="600"/>
              </a:spcAft>
              <a:buFont typeface="Arial" panose="020B0604020202020204" pitchFamily="34" charset="0"/>
              <a:buChar char="•"/>
            </a:pPr>
            <a:r>
              <a:rPr lang="en-US" sz="2400" i="0" dirty="0"/>
              <a:t>Empower pediatric pain resource nurses (PRNs) to champion a healthcare culture sensitive to children’s pain</a:t>
            </a:r>
            <a:endParaRPr lang="en-US" sz="2400" dirty="0"/>
          </a:p>
        </p:txBody>
      </p:sp>
      <p:pic>
        <p:nvPicPr>
          <p:cNvPr id="6" name="Picture 5">
            <a:extLst>
              <a:ext uri="{FF2B5EF4-FFF2-40B4-BE49-F238E27FC236}">
                <a16:creationId xmlns:a16="http://schemas.microsoft.com/office/drawing/2014/main" id="{787E7E9E-057E-2CDC-C361-1F5501553475}"/>
              </a:ext>
            </a:extLst>
          </p:cNvPr>
          <p:cNvPicPr>
            <a:picLocks noChangeAspect="1"/>
          </p:cNvPicPr>
          <p:nvPr/>
        </p:nvPicPr>
        <p:blipFill>
          <a:blip r:embed="rId3"/>
          <a:srcRect l="43400" t="34131" r="8600" b="24599"/>
          <a:stretch>
            <a:fillRect/>
          </a:stretch>
        </p:blipFill>
        <p:spPr>
          <a:xfrm>
            <a:off x="1344168" y="3044951"/>
            <a:ext cx="6309360" cy="3390439"/>
          </a:xfrm>
          <a:prstGeom prst="rect">
            <a:avLst/>
          </a:prstGeom>
        </p:spPr>
      </p:pic>
    </p:spTree>
    <p:extLst>
      <p:ext uri="{BB962C8B-B14F-4D97-AF65-F5344CB8AC3E}">
        <p14:creationId xmlns:p14="http://schemas.microsoft.com/office/powerpoint/2010/main" val="2899978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5488" y="3250854"/>
            <a:ext cx="2810136" cy="2746756"/>
          </a:xfrm>
        </p:spPr>
        <p:txBody>
          <a:bodyPr/>
          <a:lstStyle/>
          <a:p>
            <a:pPr lvl="2"/>
            <a:r>
              <a:rPr lang="en-US" sz="1800" dirty="0">
                <a:solidFill>
                  <a:schemeClr val="accent1"/>
                </a:solidFill>
              </a:rPr>
              <a:t>Take a minute to reflect…</a:t>
            </a:r>
          </a:p>
          <a:p>
            <a:pPr lvl="2"/>
            <a:endParaRPr lang="en-US" sz="1800" dirty="0">
              <a:solidFill>
                <a:schemeClr val="accent1"/>
              </a:solidFill>
            </a:endParaRPr>
          </a:p>
          <a:p>
            <a:pPr lvl="2">
              <a:buNone/>
            </a:pPr>
            <a:endParaRPr lang="en-US" sz="1800" dirty="0">
              <a:solidFill>
                <a:schemeClr val="accent1"/>
              </a:solidFill>
            </a:endParaRPr>
          </a:p>
          <a:p>
            <a:endParaRPr lang="en-US" sz="1800" dirty="0"/>
          </a:p>
        </p:txBody>
      </p:sp>
      <p:sp>
        <p:nvSpPr>
          <p:cNvPr id="3" name="Rectangle 2">
            <a:extLst>
              <a:ext uri="{FF2B5EF4-FFF2-40B4-BE49-F238E27FC236}">
                <a16:creationId xmlns:a16="http://schemas.microsoft.com/office/drawing/2014/main" id="{8D6CF9AC-308B-49CC-AE05-FFCDBA17EEEA}"/>
              </a:ext>
            </a:extLst>
          </p:cNvPr>
          <p:cNvSpPr/>
          <p:nvPr/>
        </p:nvSpPr>
        <p:spPr>
          <a:xfrm>
            <a:off x="3888095" y="3158609"/>
            <a:ext cx="4742558" cy="2954655"/>
          </a:xfrm>
          <a:prstGeom prst="rect">
            <a:avLst/>
          </a:prstGeom>
        </p:spPr>
        <p:txBody>
          <a:bodyPr wrap="square">
            <a:spAutoFit/>
          </a:bodyPr>
          <a:lstStyle/>
          <a:p>
            <a:pPr marL="225425" lvl="4" indent="-171450">
              <a:lnSpc>
                <a:spcPct val="95000"/>
              </a:lnSpc>
              <a:spcAft>
                <a:spcPts val="600"/>
              </a:spcAft>
              <a:buFont typeface="Arial" panose="020B0604020202020204" pitchFamily="34" charset="0"/>
              <a:buChar char="•"/>
            </a:pPr>
            <a:r>
              <a:rPr lang="en-US" dirty="0"/>
              <a:t>Is your </a:t>
            </a:r>
            <a:r>
              <a:rPr lang="en-US" b="1" dirty="0"/>
              <a:t>leadership committed </a:t>
            </a:r>
            <a:r>
              <a:rPr lang="en-US" dirty="0"/>
              <a:t>to your active involvement in this effort? Are you? </a:t>
            </a:r>
          </a:p>
          <a:p>
            <a:pPr marL="225425" lvl="4" indent="-171450">
              <a:lnSpc>
                <a:spcPct val="95000"/>
              </a:lnSpc>
              <a:spcAft>
                <a:spcPts val="600"/>
              </a:spcAft>
              <a:buFont typeface="Arial" panose="020B0604020202020204" pitchFamily="34" charset="0"/>
              <a:buChar char="•"/>
            </a:pPr>
            <a:r>
              <a:rPr lang="en-US" dirty="0"/>
              <a:t>Who are key members of your </a:t>
            </a:r>
            <a:r>
              <a:rPr lang="en-US" b="1" dirty="0"/>
              <a:t>collaborative interdisciplinary </a:t>
            </a:r>
            <a:r>
              <a:rPr lang="en-US" dirty="0"/>
              <a:t>team</a:t>
            </a:r>
            <a:r>
              <a:rPr lang="en-US" b="1" dirty="0"/>
              <a:t> </a:t>
            </a:r>
            <a:r>
              <a:rPr lang="en-US" dirty="0"/>
              <a:t>who effectively communicate vertically and horizontally? </a:t>
            </a:r>
          </a:p>
          <a:p>
            <a:pPr marL="225425" lvl="4" indent="-171450">
              <a:lnSpc>
                <a:spcPct val="95000"/>
              </a:lnSpc>
              <a:spcAft>
                <a:spcPts val="600"/>
              </a:spcAft>
              <a:buFont typeface="Arial" panose="020B0604020202020204" pitchFamily="34" charset="0"/>
              <a:buChar char="•"/>
            </a:pPr>
            <a:r>
              <a:rPr lang="en-US" dirty="0"/>
              <a:t>Where can you </a:t>
            </a:r>
            <a:r>
              <a:rPr lang="en-US" b="1" dirty="0"/>
              <a:t>focus</a:t>
            </a:r>
            <a:r>
              <a:rPr lang="en-US" dirty="0"/>
              <a:t> your first effort for the quickest win and biggest reward? </a:t>
            </a:r>
          </a:p>
          <a:p>
            <a:pPr marL="225425" lvl="4" indent="-171450">
              <a:lnSpc>
                <a:spcPct val="95000"/>
              </a:lnSpc>
              <a:spcAft>
                <a:spcPts val="600"/>
              </a:spcAft>
              <a:buFont typeface="Arial" panose="020B0604020202020204" pitchFamily="34" charset="0"/>
              <a:buChar char="•"/>
            </a:pPr>
            <a:r>
              <a:rPr lang="en-US" dirty="0"/>
              <a:t>Do you have the </a:t>
            </a:r>
            <a:r>
              <a:rPr lang="en-US" b="1" dirty="0"/>
              <a:t>resources </a:t>
            </a:r>
            <a:r>
              <a:rPr lang="en-US" dirty="0"/>
              <a:t>you need to secure success?</a:t>
            </a:r>
            <a:endParaRPr lang="en-US" i="1" dirty="0">
              <a:solidFill>
                <a:schemeClr val="accent1"/>
              </a:solidFill>
              <a:latin typeface="Corbel" panose="020B0503020204020204" pitchFamily="34" charset="0"/>
            </a:endParaRPr>
          </a:p>
        </p:txBody>
      </p:sp>
      <p:grpSp>
        <p:nvGrpSpPr>
          <p:cNvPr id="5" name="Group 4">
            <a:extLst>
              <a:ext uri="{FF2B5EF4-FFF2-40B4-BE49-F238E27FC236}">
                <a16:creationId xmlns:a16="http://schemas.microsoft.com/office/drawing/2014/main" id="{EF895BD8-08F0-4725-AAB5-0F5402AD252E}"/>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63DCC55F-B7CE-4B9A-A312-8536EEE4553D}"/>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14CF19CF-81CF-4FEB-BB5C-CD1E91A11EA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96687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F30A7-B9C8-4393-AE3A-12121FFBF924}"/>
              </a:ext>
            </a:extLst>
          </p:cNvPr>
          <p:cNvSpPr>
            <a:spLocks noGrp="1"/>
          </p:cNvSpPr>
          <p:nvPr>
            <p:ph type="title"/>
          </p:nvPr>
        </p:nvSpPr>
        <p:spPr/>
        <p:txBody>
          <a:bodyPr/>
          <a:lstStyle/>
          <a:p>
            <a:r>
              <a:rPr lang="en-US" dirty="0"/>
              <a:t>What to Expect</a:t>
            </a:r>
          </a:p>
        </p:txBody>
      </p:sp>
      <p:graphicFrame>
        <p:nvGraphicFramePr>
          <p:cNvPr id="4" name="Content Placeholder 3">
            <a:extLst>
              <a:ext uri="{FF2B5EF4-FFF2-40B4-BE49-F238E27FC236}">
                <a16:creationId xmlns:a16="http://schemas.microsoft.com/office/drawing/2014/main" id="{6BD204AD-9C59-40BA-B6A9-E1369798BF53}"/>
              </a:ext>
            </a:extLst>
          </p:cNvPr>
          <p:cNvGraphicFramePr>
            <a:graphicFrameLocks noGrp="1"/>
          </p:cNvGraphicFramePr>
          <p:nvPr>
            <p:ph idx="1"/>
            <p:extLst>
              <p:ext uri="{D42A27DB-BD31-4B8C-83A1-F6EECF244321}">
                <p14:modId xmlns:p14="http://schemas.microsoft.com/office/powerpoint/2010/main" val="2849772016"/>
              </p:ext>
            </p:extLst>
          </p:nvPr>
        </p:nvGraphicFramePr>
        <p:xfrm>
          <a:off x="457200" y="685800"/>
          <a:ext cx="8229600" cy="51108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8473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CB49E-31D7-415A-9EE5-E2943EDAC653}"/>
              </a:ext>
            </a:extLst>
          </p:cNvPr>
          <p:cNvSpPr>
            <a:spLocks noGrp="1"/>
          </p:cNvSpPr>
          <p:nvPr>
            <p:ph type="title"/>
          </p:nvPr>
        </p:nvSpPr>
        <p:spPr/>
        <p:txBody>
          <a:bodyPr/>
          <a:lstStyle/>
          <a:p>
            <a:r>
              <a:rPr lang="en-US" dirty="0"/>
              <a:t>Workshop Agenda</a:t>
            </a:r>
          </a:p>
        </p:txBody>
      </p:sp>
      <p:graphicFrame>
        <p:nvGraphicFramePr>
          <p:cNvPr id="4" name="Content Placeholder 3">
            <a:extLst>
              <a:ext uri="{FF2B5EF4-FFF2-40B4-BE49-F238E27FC236}">
                <a16:creationId xmlns:a16="http://schemas.microsoft.com/office/drawing/2014/main" id="{58BFE901-20A3-4565-8B18-41917A7C32DE}"/>
              </a:ext>
            </a:extLst>
          </p:cNvPr>
          <p:cNvGraphicFramePr>
            <a:graphicFrameLocks noGrp="1"/>
          </p:cNvGraphicFramePr>
          <p:nvPr>
            <p:ph idx="1"/>
          </p:nvPr>
        </p:nvGraphicFramePr>
        <p:xfrm>
          <a:off x="457200" y="1673196"/>
          <a:ext cx="3886200" cy="5120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F5A21230-66EB-4A63-B345-98DFC8ED81D4}"/>
              </a:ext>
            </a:extLst>
          </p:cNvPr>
          <p:cNvSpPr txBox="1"/>
          <p:nvPr/>
        </p:nvSpPr>
        <p:spPr>
          <a:xfrm>
            <a:off x="593558" y="1371419"/>
            <a:ext cx="798617" cy="369332"/>
          </a:xfrm>
          <a:prstGeom prst="rect">
            <a:avLst/>
          </a:prstGeom>
          <a:noFill/>
        </p:spPr>
        <p:txBody>
          <a:bodyPr wrap="none" rtlCol="0">
            <a:spAutoFit/>
          </a:bodyPr>
          <a:lstStyle/>
          <a:p>
            <a:r>
              <a:rPr lang="en-US" b="1" dirty="0"/>
              <a:t>Day 1</a:t>
            </a:r>
          </a:p>
        </p:txBody>
      </p:sp>
      <p:graphicFrame>
        <p:nvGraphicFramePr>
          <p:cNvPr id="6" name="Content Placeholder 3">
            <a:extLst>
              <a:ext uri="{FF2B5EF4-FFF2-40B4-BE49-F238E27FC236}">
                <a16:creationId xmlns:a16="http://schemas.microsoft.com/office/drawing/2014/main" id="{B0FAD970-6579-49C5-ABE6-6449BC6C1324}"/>
              </a:ext>
            </a:extLst>
          </p:cNvPr>
          <p:cNvGraphicFramePr>
            <a:graphicFrameLocks/>
          </p:cNvGraphicFramePr>
          <p:nvPr/>
        </p:nvGraphicFramePr>
        <p:xfrm>
          <a:off x="4812631" y="1705280"/>
          <a:ext cx="3886200" cy="423367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7" name="TextBox 6">
            <a:extLst>
              <a:ext uri="{FF2B5EF4-FFF2-40B4-BE49-F238E27FC236}">
                <a16:creationId xmlns:a16="http://schemas.microsoft.com/office/drawing/2014/main" id="{847CBC8F-47CA-4B78-A82D-5B0061E14F13}"/>
              </a:ext>
            </a:extLst>
          </p:cNvPr>
          <p:cNvSpPr txBox="1"/>
          <p:nvPr/>
        </p:nvSpPr>
        <p:spPr>
          <a:xfrm>
            <a:off x="4948989" y="1371419"/>
            <a:ext cx="798617" cy="369332"/>
          </a:xfrm>
          <a:prstGeom prst="rect">
            <a:avLst/>
          </a:prstGeom>
          <a:noFill/>
        </p:spPr>
        <p:txBody>
          <a:bodyPr wrap="none" rtlCol="0">
            <a:spAutoFit/>
          </a:bodyPr>
          <a:lstStyle/>
          <a:p>
            <a:r>
              <a:rPr lang="en-US" b="1" dirty="0"/>
              <a:t>Day 2</a:t>
            </a:r>
          </a:p>
        </p:txBody>
      </p:sp>
      <p:sp>
        <p:nvSpPr>
          <p:cNvPr id="3" name="Rectangle 2"/>
          <p:cNvSpPr/>
          <p:nvPr/>
        </p:nvSpPr>
        <p:spPr>
          <a:xfrm>
            <a:off x="3619104" y="625500"/>
            <a:ext cx="5822076" cy="461665"/>
          </a:xfrm>
          <a:prstGeom prst="rect">
            <a:avLst/>
          </a:prstGeom>
        </p:spPr>
        <p:txBody>
          <a:bodyPr wrap="square">
            <a:spAutoFit/>
          </a:bodyPr>
          <a:lstStyle/>
          <a:p>
            <a:pPr marL="0" lvl="2"/>
            <a:r>
              <a:rPr lang="en-US" sz="2400" b="1" i="1" dirty="0">
                <a:solidFill>
                  <a:schemeClr val="accent6"/>
                </a:solidFill>
              </a:rPr>
              <a:t>Edit to include actual event schedule</a:t>
            </a:r>
            <a:r>
              <a:rPr lang="en-US" sz="2400" i="1" dirty="0">
                <a:solidFill>
                  <a:schemeClr val="accent1"/>
                </a:solidFill>
              </a:rPr>
              <a:t>…</a:t>
            </a:r>
          </a:p>
        </p:txBody>
      </p:sp>
    </p:spTree>
    <p:extLst>
      <p:ext uri="{BB962C8B-B14F-4D97-AF65-F5344CB8AC3E}">
        <p14:creationId xmlns:p14="http://schemas.microsoft.com/office/powerpoint/2010/main" val="678770696"/>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4694</TotalTime>
  <Words>1261</Words>
  <Application>Microsoft Macintosh PowerPoint</Application>
  <PresentationFormat>On-screen Show (4:3)</PresentationFormat>
  <Paragraphs>129</Paragraphs>
  <Slides>7</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AdvOTfe809cc4</vt:lpstr>
      <vt:lpstr>Arial</vt:lpstr>
      <vt:lpstr>Corbel</vt:lpstr>
      <vt:lpstr>Franklin Gothic Demi Cond</vt:lpstr>
      <vt:lpstr>Microsoft New Tai Lue</vt:lpstr>
      <vt:lpstr>Modern Swiss</vt:lpstr>
      <vt:lpstr>Pediatric Pain PRN Course</vt:lpstr>
      <vt:lpstr>Disclosures</vt:lpstr>
      <vt:lpstr>Implementing the Pediatric PRN  Role</vt:lpstr>
      <vt:lpstr>Curriculum Goals </vt:lpstr>
      <vt:lpstr>PowerPoint Presentation</vt:lpstr>
      <vt:lpstr>What to Expect</vt:lpstr>
      <vt:lpstr>Workshop Agenda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528</cp:revision>
  <cp:lastPrinted>2019-06-02T23:24:54Z</cp:lastPrinted>
  <dcterms:created xsi:type="dcterms:W3CDTF">2014-02-07T03:47:22Z</dcterms:created>
  <dcterms:modified xsi:type="dcterms:W3CDTF">2026-05-30T00:47:38Z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